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1"/>
  </p:notesMasterIdLst>
  <p:sldIdLst>
    <p:sldId id="288" r:id="rId2"/>
    <p:sldId id="256" r:id="rId3"/>
    <p:sldId id="257" r:id="rId4"/>
    <p:sldId id="287" r:id="rId5"/>
    <p:sldId id="258" r:id="rId6"/>
    <p:sldId id="283" r:id="rId7"/>
    <p:sldId id="271" r:id="rId8"/>
    <p:sldId id="272" r:id="rId9"/>
    <p:sldId id="273" r:id="rId10"/>
    <p:sldId id="259" r:id="rId11"/>
    <p:sldId id="260" r:id="rId12"/>
    <p:sldId id="292" r:id="rId13"/>
    <p:sldId id="261" r:id="rId14"/>
    <p:sldId id="262" r:id="rId15"/>
    <p:sldId id="265" r:id="rId16"/>
    <p:sldId id="266" r:id="rId17"/>
    <p:sldId id="267" r:id="rId18"/>
    <p:sldId id="269" r:id="rId19"/>
    <p:sldId id="264" r:id="rId20"/>
    <p:sldId id="293" r:id="rId21"/>
    <p:sldId id="290" r:id="rId22"/>
    <p:sldId id="270" r:id="rId23"/>
    <p:sldId id="275" r:id="rId24"/>
    <p:sldId id="277" r:id="rId25"/>
    <p:sldId id="279" r:id="rId26"/>
    <p:sldId id="280" r:id="rId27"/>
    <p:sldId id="278" r:id="rId28"/>
    <p:sldId id="282" r:id="rId29"/>
    <p:sldId id="281" r:id="rId3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64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ZW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3D3E17-52A7-4246-8C1A-B5A23048CADF}" type="datetimeFigureOut">
              <a:rPr lang="en-ZW" smtClean="0"/>
              <a:t>8/20/2012</a:t>
            </a:fld>
            <a:endParaRPr lang="en-ZW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ZW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W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ZW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7461A2-A082-4BBC-9EE6-4759726D82AD}" type="slidenum">
              <a:rPr lang="en-ZW" smtClean="0"/>
              <a:t>‹#›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6903289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W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7461A2-A082-4BBC-9EE6-4759726D82AD}" type="slidenum">
              <a:rPr lang="en-ZW" smtClean="0"/>
              <a:t>4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28436901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7A6C74-49A7-426A-920A-70DFE6A5928B}" type="datetimeFigureOut">
              <a:rPr lang="en-US" smtClean="0"/>
              <a:pPr/>
              <a:t>8/20/2012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2601F-C336-47E4-B18D-32FF4C13AF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7A6C74-49A7-426A-920A-70DFE6A5928B}" type="datetimeFigureOut">
              <a:rPr lang="en-US" smtClean="0"/>
              <a:pPr/>
              <a:t>8/20/2012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2601F-C336-47E4-B18D-32FF4C13AF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7A6C74-49A7-426A-920A-70DFE6A5928B}" type="datetimeFigureOut">
              <a:rPr lang="en-US" smtClean="0"/>
              <a:pPr/>
              <a:t>8/20/2012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2601F-C336-47E4-B18D-32FF4C13AF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7A6C74-49A7-426A-920A-70DFE6A5928B}" type="datetimeFigureOut">
              <a:rPr lang="en-US" smtClean="0"/>
              <a:pPr/>
              <a:t>8/20/2012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2601F-C336-47E4-B18D-32FF4C13AF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7A6C74-49A7-426A-920A-70DFE6A5928B}" type="datetimeFigureOut">
              <a:rPr lang="en-US" smtClean="0"/>
              <a:pPr/>
              <a:t>8/20/2012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2601F-C336-47E4-B18D-32FF4C13AF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7A6C74-49A7-426A-920A-70DFE6A5928B}" type="datetimeFigureOut">
              <a:rPr lang="en-US" smtClean="0"/>
              <a:pPr/>
              <a:t>8/20/2012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2601F-C336-47E4-B18D-32FF4C13AF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7A6C74-49A7-426A-920A-70DFE6A5928B}" type="datetimeFigureOut">
              <a:rPr lang="en-US" smtClean="0"/>
              <a:pPr/>
              <a:t>8/20/2012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2601F-C336-47E4-B18D-32FF4C13AF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7A6C74-49A7-426A-920A-70DFE6A5928B}" type="datetimeFigureOut">
              <a:rPr lang="en-US" smtClean="0"/>
              <a:pPr/>
              <a:t>8/20/2012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2601F-C336-47E4-B18D-32FF4C13AF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7A6C74-49A7-426A-920A-70DFE6A5928B}" type="datetimeFigureOut">
              <a:rPr lang="en-US" smtClean="0"/>
              <a:pPr/>
              <a:t>8/20/2012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2601F-C336-47E4-B18D-32FF4C13AF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7A6C74-49A7-426A-920A-70DFE6A5928B}" type="datetimeFigureOut">
              <a:rPr lang="en-US" smtClean="0"/>
              <a:pPr/>
              <a:t>8/20/2012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2601F-C336-47E4-B18D-32FF4C13AF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7A6C74-49A7-426A-920A-70DFE6A5928B}" type="datetimeFigureOut">
              <a:rPr lang="en-US" smtClean="0"/>
              <a:pPr/>
              <a:t>8/20/2012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2601F-C336-47E4-B18D-32FF4C13AF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7A6C74-49A7-426A-920A-70DFE6A5928B}" type="datetimeFigureOut">
              <a:rPr lang="en-US" smtClean="0"/>
              <a:pPr/>
              <a:t>8/20/2012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C2601F-C336-47E4-B18D-32FF4C13AF4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Welcome </a:t>
            </a:r>
            <a:r>
              <a:rPr lang="en-US" dirty="0" smtClean="0"/>
              <a:t>2012 </a:t>
            </a:r>
            <a:r>
              <a:rPr lang="en-US" dirty="0" smtClean="0"/>
              <a:t>- </a:t>
            </a:r>
            <a:r>
              <a:rPr lang="en-US" dirty="0" smtClean="0"/>
              <a:t>2013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endParaRPr lang="en-US" sz="7200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1295400"/>
            <a:ext cx="6985000" cy="419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7206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914400"/>
          </a:xfrm>
        </p:spPr>
        <p:txBody>
          <a:bodyPr/>
          <a:lstStyle/>
          <a:p>
            <a:r>
              <a:rPr lang="en-US" dirty="0" smtClean="0"/>
              <a:t>Testing Guidelines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762000"/>
            <a:ext cx="8763000" cy="5105400"/>
          </a:xfrm>
        </p:spPr>
        <p:txBody>
          <a:bodyPr>
            <a:noAutofit/>
          </a:bodyPr>
          <a:lstStyle/>
          <a:p>
            <a:r>
              <a:rPr lang="en-US" dirty="0" smtClean="0"/>
              <a:t>No Cheating – Both parties receive a zero.</a:t>
            </a:r>
          </a:p>
          <a:p>
            <a:pPr lvl="1"/>
            <a:r>
              <a:rPr lang="en-US" sz="3200" dirty="0" smtClean="0"/>
              <a:t>Use of electronic device during test/quiz.</a:t>
            </a:r>
          </a:p>
          <a:p>
            <a:pPr lvl="1"/>
            <a:r>
              <a:rPr lang="en-US" sz="3200" dirty="0" smtClean="0"/>
              <a:t>Any communication </a:t>
            </a:r>
            <a:r>
              <a:rPr lang="en-US" sz="3200" dirty="0"/>
              <a:t>during </a:t>
            </a:r>
            <a:r>
              <a:rPr lang="en-US" sz="3200" dirty="0" smtClean="0"/>
              <a:t>test/quiz.</a:t>
            </a:r>
            <a:endParaRPr lang="en-US" sz="3200" dirty="0" smtClean="0"/>
          </a:p>
          <a:p>
            <a:pPr lvl="1"/>
            <a:r>
              <a:rPr lang="en-US" sz="3200" dirty="0" smtClean="0"/>
              <a:t>Talking before </a:t>
            </a:r>
            <a:r>
              <a:rPr lang="en-US" sz="3200" dirty="0"/>
              <a:t>all </a:t>
            </a:r>
            <a:r>
              <a:rPr lang="en-US" sz="3200" dirty="0" smtClean="0"/>
              <a:t>tests/quizzes </a:t>
            </a:r>
            <a:r>
              <a:rPr lang="en-US" sz="3200" dirty="0"/>
              <a:t>are </a:t>
            </a:r>
            <a:r>
              <a:rPr lang="en-US" sz="3200" dirty="0" smtClean="0"/>
              <a:t>collected will get the offender(s) a zero on </a:t>
            </a:r>
            <a:r>
              <a:rPr lang="en-US" sz="3200" dirty="0"/>
              <a:t>their test/quiz. </a:t>
            </a:r>
            <a:endParaRPr lang="en-US" sz="3200" dirty="0" smtClean="0"/>
          </a:p>
          <a:p>
            <a:r>
              <a:rPr lang="en-US" dirty="0" smtClean="0"/>
              <a:t>Absences </a:t>
            </a:r>
            <a:r>
              <a:rPr lang="en-US" dirty="0" smtClean="0"/>
              <a:t>on testing days will warrant a different version of original test.</a:t>
            </a:r>
          </a:p>
          <a:p>
            <a:r>
              <a:rPr lang="en-US" dirty="0" smtClean="0"/>
              <a:t>No talking until all </a:t>
            </a:r>
            <a:r>
              <a:rPr lang="en-US" dirty="0" smtClean="0"/>
              <a:t>tests/quizzes </a:t>
            </a:r>
            <a:r>
              <a:rPr lang="en-US" dirty="0" smtClean="0"/>
              <a:t>have been collected.</a:t>
            </a:r>
            <a:endParaRPr lang="en-US" dirty="0"/>
          </a:p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</a:rPr>
              <a:t>Do </a:t>
            </a:r>
            <a:r>
              <a:rPr lang="en-US" dirty="0" smtClean="0">
                <a:solidFill>
                  <a:srgbClr val="FF0000"/>
                </a:solidFill>
              </a:rPr>
              <a:t>not ask how to do something the day of the </a:t>
            </a:r>
            <a:r>
              <a:rPr lang="en-US" dirty="0" smtClean="0">
                <a:solidFill>
                  <a:srgbClr val="FF0000"/>
                </a:solidFill>
              </a:rPr>
              <a:t>test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Homework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Due dates strictly enforced.</a:t>
            </a:r>
          </a:p>
          <a:p>
            <a:r>
              <a:rPr lang="en-US" dirty="0" smtClean="0"/>
              <a:t>No credit for late work.</a:t>
            </a:r>
          </a:p>
          <a:p>
            <a:r>
              <a:rPr lang="en-US" dirty="0" smtClean="0"/>
              <a:t>Cheating = No credit for all parties involved.</a:t>
            </a:r>
          </a:p>
          <a:p>
            <a:r>
              <a:rPr lang="en-US" dirty="0" smtClean="0"/>
              <a:t>No group work accepted.</a:t>
            </a:r>
          </a:p>
          <a:p>
            <a:r>
              <a:rPr lang="en-US" dirty="0" smtClean="0"/>
              <a:t>Unexcused Absence = NO CREDIT !!!</a:t>
            </a:r>
          </a:p>
          <a:p>
            <a:r>
              <a:rPr lang="en-US" dirty="0" smtClean="0"/>
              <a:t>Suspension = HALF CREDIT</a:t>
            </a:r>
          </a:p>
          <a:p>
            <a:r>
              <a:rPr lang="en-US" dirty="0" smtClean="0"/>
              <a:t>In-School Suspension = Full Credit when turned in on time.</a:t>
            </a:r>
          </a:p>
        </p:txBody>
      </p:sp>
      <p:sp>
        <p:nvSpPr>
          <p:cNvPr id="4" name="AutoShape 2" descr="data:image/jpeg;base64,/9j/4AAQSkZJRgABAQAAAQABAAD/2wBDAAkGBwgHBgkIBwgKCgkLDRYPDQwMDRsUFRAWIB0iIiAdHx8kKDQsJCYxJx8fLT0tMTU3Ojo6Iys/RD84QzQ5Ojf/2wBDAQoKCg0MDRoPDxo3JR8lNzc3Nzc3Nzc3Nzc3Nzc3Nzc3Nzc3Nzc3Nzc3Nzc3Nzc3Nzc3Nzc3Nzc3Nzc3Nzc3Nzf/wAARCACfAKQDASIAAhEBAxEB/8QAHAAAAQUBAQEAAAAAAAAAAAAAAAMEBQYHAQII/8QARRAAAgEDAgQDBQQHBQUJAAAAAQIDAAQRBSEGEjFBE1FhBxQicYEyQpGhFSMzUmJywSRTorGyNEOCktEWNVRzs8LS4fD/xAAbAQABBQEBAAAAAAAAAAAAAAAEAAIDBQYBB//EADMRAAEEAQIDBgUEAQUAAAAAAAEAAgMRBBIhBTFBEyJRcZGhFGGB0fAGFcHhsSNCUpLx/9oADAMBAAIRAxEAPwDcaKKKSSKKKKSSKKKaajqVlpdq11qV1Da26kAyzSBFBJwNzSSTlyFUsxAA3JPYVlOpe2OI3bw8P6LNqMaMwEzShBLy/a8MAHmI6464I8xWhaxMt9w5fSafMkoktZPCkjcEN8J3BFYhwjosF1okHNGTaXUKPIoyrw3CbeIp7ZGPwB70Jl5Ixmaip8eAzO0haHoHtOs9TtlnexlaMHErWjeKYj/EhCv27Kau9hf2mpWq3VhcR3EDZAkibmGe4+dYrfaNAl9DqFpfRW2rJhZXVlHvC9w6dD+WcdtiJSyMryS3NrcXGlX/ANi893YfGNuuQQQQBh8BgO43FV7OLNG7hbfcfcfP2RjuHk7A7rVr3ULOwjEl9dQW6dmlkCg/jUSnG/CzTCIa/p3iMcBfHXc1lj2/vJMmj24MkuUGo3JMskn8QZ8kqPM5z90YwabXXDkNtFJPNK0s/LzXGpXI8V1X92JDsD2G223WphxWLVRFfLr9fD/KjPD31YNreY5Y5kWSJ1dGGVZTkEeYNKVj3sVu5NOvNf0yQyR2MHgSQ2rMWaBnD5BPmQASOgP1rTZNWH+7iJ9WNW0bXSAFvIoA7GipOioV9TuG6ci/IUn7/c/3p/AVN8O9ctT2a7UCuoXSn9oD81FOYdWI/bIMfvKf6U0wPCVqVopOGZJlDRsCDSlRLqKKKKSSKKKKSSKKKKSSKoXGOn8Qa3qUltYWcq2MaKjPPfLFFKevMqKrEkdPix0q+GqN7SNf92910C2uDBNfhmnmVsGKEfawexbcZ7AOcjFNe8MaXO5BOa0uIaFmtlxBLoOrtoPDt3DB4snh3s9syyRF/KJCoXn2wWAxjrk7ia0mxJt3t0mYackhEZXIeUDHVupA6Z6sAM57xjcI6VYTWhtVcTFhFDv02Jdz5nGT8wtWxEWNFSNQqKAFUdAB0FZXifEWzBpj5eXurzCxDHetJJaW0cQjjt4lQDHKEGMVC6jokU2rW8dpdS2iSwv7xDEQVkjVl25WyAMnsO58zVhpgnM+uTZXaK2QK3qzMSP8K1V488jS5wPRHSRtdQIXs2TJgxXl0rDuzhx8sEY/DFJS3hggnF74KzW0ZlDscRso++M9AO/XH4VI1G65DC1vHdTqrLZyCY8xwOUfaz6Y3wdsqKUMgkeGvSkbpbbUcI3Nhw9w/wC+3Uktxd6nIb10gjaWQhvs5VQcbY6+tW/Tb+HUrOO6tufw36K6FWHzB3FZHopgvtWk0W/uzHY6hM72riKKQLLnLRkMpUg5DKQBnIPer7wjwpccM3Vzy3ttPaTj7K2SwyAg7ZKnBAGe3ftXpGK8uY3SNqWUkBDjatNFFFGKNFFFFJJK21w1vKHXpncedWGN1kRXU5BGRVZqb0pi1oM/dJFC5LRWpOCe0UUUKuoooopJIooopJLhzmvnniRr3iTjnXrmKJykM6afCWUFRGjkPn+ElGGfJiK+hj1r5+g4mj0u+1q3uYyfA1S7j+Ebk80j/XOCPmRQma+VsJMQsojGax0nfNKbsI7tLrT0vXDTR2jmQdfiJTfPmPiH1qY7VFPdwyXdte27maEM1s/hgthm5SDjqckKNv3gelPjeWyyCKSdElK8wjkPI+PPlOD+VYvIjldTtPt1srRxvYCW2l6Y2GWvNQkyT+vCL8lRc/mTT0fEMruPSmWjMZLWSQjDSXEx+YEhAP4AVEwERuPkE927gn1NNXCHSb4S/s/dpOf5cpzTumGtgS6bLbdTdDwAB5PsfwBJ+lNgFyN806Q00qM1yDSrTTjJKqQzsoMIj2bxQrFSo6cwySNtyB5CpfTeNnvbWH3fS5JrhYUNwjTrEwcj4gqtvjOcE8ue2aYxrFpuq3M98+RcFRBcSDaJf7rm+7vuM4znHapKa3t7pULqjFTlHHVT5qe30q8x+KSYbSGWb3s8vT25qtkw2zus7V0UrpvE2m30otpJGs73/wAJd4jkP8u+GHXdSRUzVOvNPtL5UW9gScLkfrFBBBG4I7+fzFSfCTzC2vLOaZpY7S48OBnYswQorBWJ6kFiM+WK0PCuMjNd2bhTgPoq3LwTjjUDYU9RRRV6gEVN6QpWzHqxqE67edWO1j8K3jTuF3+dDZJ7tLoStFFFCJyKKK4TSSXa5UHxTrcukW0K2kaPdXMhihMn2EIUtzMMgkDHQHfzHWqhPqfEV0vLJrjwMevultGmPlzc1BZGfBju0yHdEQ4sswtg2V81C+EP6uM/Gep/drDuIOGpP+3d+ijlt9S5bsOFzyuDlj6gtzA4/fWrEsWoys/LxPqjsu5x4Bx8/wBX6Gm+qaVqGpQRRya3LI8LEpJNBGWGRgjKgbEbEf1oebi+G+Isa4h3iQiI8CZrg5wseaf21jb29hHZQpiBF5VHMenz6/Wpa04imhC2WsWQ1WEj4XRFMoQDcyK3wkDrzZHUDHc5u99xNotxGl4oljYCMzneJsfZfJI5G6AgkA9iDV60fVIdMke51JcJJ4bG4h52RAAwKnlBJGTkZ2333Aqox+3xZNQeHB31tF5JZLFWjvBO9S0XQtVu1NloE1vdQKHZRM1knKSQObw882cHt261H6Tw/p2mz2qcQ31/YyOgjGL/AJrOeXfPKWHMrnrykgHfGcGnWvXD6vfI8Ewis4kHhTW5aOdj1b4wQQhwPhHXG57Uvwuzx3txHqkvvK8hNvdXExLAE7oVPw58ioGRsemSeOKQPZT2gu8EGcWVjNYSmq6Xw7aR88nE93b5BKpDLFIz4GcKvhsScA7CoGG3Z757ppLl7aPa1S55PE8mduUAAnoBjIBOd2IEprkNhBf2/uKRRvCjJMyrynwwNuc9/i3B8uaq8/FmjqHYXWY41ZpJQCAoHT6t90d8ZG1A5Upm7kEQHiQN/JGYlBuuV/0PJRkmuatd6glhbQIJJpeUhh8KRpkSMT3HMQoHcqfMVYNL0q102ECJAZiPjmKgM57nbYfIbVF6PqEV7fz6tFazLbXFtEkcoizupcsNv5l7YyCO1TNpqFtdyyRROwmT7UciFGx58pAOPXpQmYXgdmxtAAXXj80XAATrcbPTyXLq88OZLS1j94v5QfCtw2PmzH7qjuT8hkkCrHoumjTLIQl/EndjJPKBjxJD1OPLYADsAB2qsmzltbmS90e490u5CDJkc0UxGcc659eoIPTftU/oWtLqfiQXMPuuoQgGa3LAjB6Op+8pwcHr54NaH9O/CNadB/1Dzv8Aj5Ks4n2xd3h3eilqKK6ql3CruxrUqpTvTIPFuAxHwpv9e1TYFI2cAt4Qg69SfWl6r5X63WnBFFFFRrqK4a7XmRxGpZjgAZNJJV3jjTBqekqkTKl7BKJ7R26CQZGG/hIJU+jGqVaXazPJBIjQXkWPGtnI5k9fUHfBGxq7XU5uJWc9Ow8hVW42sY7m2s7l7XxUguB4zohMiREHPKV35ebl5v4c0JxPhTMiHWdnAfgReHluhdp6FRlxpY96a9spPd7srhiV5kk/mXI/EYNN7241lDCIrNOXn/XPAyuSuPuqxXf5/njBeWd7YOFhs54HAHwxxEHA+Q6U7Jweu9YrtXsdUjbrxC0GhrhbT6JiNQmcf913qj+Pwgf9dN7CPTra8LJaSWVxMThJU5QxPkRlSTvsDn0rwl7qNnfTwXcSXUCjxI3gGJOQ7br0bB643xjY5qSU2uo2pCmOe3kBUj7QPmCKkcOzHLunwP57prTq67jxTj67edQl9pV7qjvHqFzALIEGOGOPPMQfvE749Af+lPdJld4pondnEE7RK7dWUAEZPcjOM+hp9UGt+O8hvNS6RK0WoxLK9EJh95tI42GCsFpy/kWIprDwrpS3CzXSG6kBLKJscik9woGM+vWp2qhxdeWl6Le2W4OA6lynxYGB0HYjnVsjsDRWK6ed+hpoHmQFDM2JjdThdK3BQoCqAvKMAAYxSVxbQ3IUTRhihyjfeQ+YPY1CR8OaTbqht+M0IA2CSynb6y4/KvX6OtS/KvGUj74yoGD+MlG/sswdbH/nqoPjo6oj/P2U5CrKgV3LsNuYjBI9aazEjWNLe1wb5Z8KoOCYTtJn+HGDvtkL3xURf6TbramSPX5LxwQOT3lk5gfIK5yevUeVR9pZWbiCWayt3IZS/NGGyTsc+ffrTosN2FM2VxsjegpK+LhcGe61rORnsaldMthHiaTHOfsjPSs2fhzQmJ5tIsCPW3T/AKVUv0fa2Vt71ZWcMN1AviwyLGFYOnxKcj1Aq5j4+zIGkMIVc3hLzZDhsvonvXab2U5ubWCYgAyRq5A7ZANOKsVVoooopJIqM1ifCrCp3O7fKpI9Krt1IZbh3Pc7VNA3U6/BcKSo9POiijk1Ui7uHsuINUiMElxG0kcpmhTLJzLjlZepxy7EZ6/WvDtqFzcxvbwRwwR5wbhjzM3TPKM7YJ2JHXtT3X1Oma77/MSLG9jSJ5D9mGVSeXmPYMGxnplQO4yt69PKvPuMtMGY8lvPkd97WjwSJIANXJNba1aOVpriYzXDKE5uXlVR5KOwzvuSfXauXGn200pkKSI7DBaGRoy3z5SM/WndHzqnMr71Ao/Q2qpJW0EVtCsNvGEjXoPmcn5nvmla59a7vnpUbrcbKcKGyKq+oLoAflga38fGPg5GXYAblgQNsDbfbvirHcvCiMty8axspDCRgAR36/OlOEdE0zUrq6s/eZvDhjRoRDKMKASrL0+6QPx9KuuCxMdNT3EeFcj5oLNl0MvZV14+FmwU8dQD0xZ/1WuxjhcD4vGc/wDmWQx+VaDLwXp4yEkvWPYtKev0U03PCVgp+KK+OP3Hbf8AwVstEJ/8CpjkDrfqqJcQcMzKqW0SqTkM089vgfRB1+o3rzaW/DrTQSPBYLzJ8Q8IcoJAI7dc1btZ4etLSymntP0lHJFE8uJsFW5RnlxjvVNluntbJpEQycs7DlBOeXnI29QN8VNHixyA0a+iIhyabsPVOJX0BrlyGtPD5VVVHTvk4+uPpSTw8MoMtBY49YQf6U0OszBQhtyJmJxuSqLz4GcZ35d/ypa4mkuNDunceE/gSZ32BCkg5I+VPbgxgd13spRlno0LRPZpDLarqFvFaS2unK0bQJJE8QDkHnCKwGF2U7bZLVd6a6c7SWNs8hy7RKST5kU6oNVL363F1UiiiikmpK5blt5G8lNVyrJcLzwSKOpUiq36UVjdU0ooooopcXieKK4heGeNJIpFKujqCrA9QR3FZPxTqOqcLcUe4aLZS3mntAs3u5DP4eS2ytuVG3Q5HlWt1VdaAh4riYj/AGmwIHqY33H+MfjVXxcMGK57mB1dEVh6jMGtdVqpWntD0o/q9Ut7rT5wMtHJGWH0IGfxAqfOuackYkmuRbocYNwjRA59WAFede0nTtVs3j1KBHXlOJeTLxnzBG9e7PVteu9MtbWO1Sx8OFY5Lq5AkdyBglI+gBHdjn+GslBBw7IjL3Ex10u/RXD5MuJwaAHWmWo8QW8TWZsJoL0TSmPw7Zw7seUkYxkdsZOAM5ztTmLTJLlPF1S4kadtwsEzIkPouCM/zHr6Davem6LZ2E73KIZb2X9rdTYaR/rjYbDYYFOxdQG7NoJFNwI/EKDqFzjJ8t6AklY3u44O3Xr/AEimtcd5fToqfr8z3zLpMcj3WrW02BHDHzO6YDqxHQdVz2JUZwMivGl3+qcJ3Tpyraag8SJL/awSRksF+JCCfiySOrE0/wCEoY5vaY9/HOZJrpJ0EIHSOPljBz/MrD6VadQ4s0P3hLf3mV2iu08SSO3Z1ARwzYI67ry7dzWywIWRYwddH+evus7mzOLyLr7KBj9oOvr+0uz/AM8TD/0xS6+0HW3yFuGLY+yscRJq6vxlwrdcub1kOO8c8X+S716HEOgYyut2EI7eJf4/1CiRIfEeiEDnf8gqBe8aatcRul2108LKVZRFAA2R0znO/wA6i4NWZbVOW0LnGTzyhdzufPvWqTatpV1Hhta0qeHPxKbtCMdCOndSR9axe6tQbiSCGVZUhmbkkyCJE+Jc5wcg4zn1rrsuWIdwj0UcuRJGBpI3Uq2r3vKSbSBB35rgnH+GkbrULu4geFjap4oKA8rNnbB7jtmouWznJCy3HwHOeZm7jHQnpXhorWR2Y3niMGziMBiDvjYZI64qA5+Qf9/soRlZDjQdfkFtfs24g1DXLe+TUvdy1rIiI0ERjXlK5xgs3T596ulZp7JdR02CC4tXmeO/vrlpRFJE65CqFABIwSVXmx/91pQqSN2poKNaHtaNfNdooop66uHpUJqNq0UxdR+rY5B8j5VOV5dFdSrKCD1Bp8byw2kqzRUrcaUDkwNy/wALdKaNp9yp/Z838pFGNlYeqbSa1XeL4Qh0/UlIAtbjklON/Dl+DHy5vDP0FWk2VyP9y35V5m0iS8t5ILiANDKpR1YjBU9aZkMZNE6MnmKT43ljw4dFU+h3P40y1DVrLT2Vbq4jSVweWLm+Jsenl69BVkj4ADlRc61qbQjYxLIi5/4lQN9QQahuLdF0exvdJ0axtERyz3tw2PiZFHKAx6nmZu+chTWK/ZBCx0k79hvQV3+5do4MjbufFeYJPGhSXlZOYcwVtiB2zUeHtbe21DV4bdVkKuWkAw0gTIGfTI2+lSThijBSA2NifOoS3hLaG2j8qi7toER42fIcDoQ3k3KRnHXPlVTCAbI23Hp+Uj5CeX5aa+zDRbzSePbH3xzI0llOxkPckhiPxJNW72gaNws1/BLdyRW187xiVIolJeIvgs3wNggFiGOOhzmqpw/xULj2jaLEAILT9dGxkPKc8hznywylcZ9fKl/alqGm3HEcY0zW5PfOVYriGC3MqoA27s4PKOUMSRv0HStnjdo/HHaUD8+Xss/IY2TEi6+XP3UtHwNwbPkW+uyTEdont8j6CPNLL7O9CKk297qbtjbAjP5BBTBvZfrrJzpxNAysM/7KTt+eaYS+z/WITldXtWYHBJ091/yQ1N2R6gep+y46SM8if+o+6ll9m8Uh5UvdSjXP3rc//IVT9T0xtNvruF/EleNU5eaQqDnquObyIO56nrU1b8IcVK5EOrW0a/dMUdxk/MBBj8aqmtHVNP1WWzvL5HmQZd4R15sNuWGckEGmuw3y02MAHzK4zIx4SXzC/DuhOEEZQPbaahYjq8JyPU5HzPWvM2oTRB/HntrcBT4aqwz1/dHMTt5CiyiiurVZJlaVgSG8Vy+/yOw7Goy8hSG8lSNFUBhgKuOoBotvAHAAyPHuVAf1KzUY4o+XkPYD+VZuGrxtU4h0a0sXcTi6im8aRvDHKjBnAzgklAwwBvk9Bmt+HSvmbhW/iseLNJuS7YguA8nhI0jKmCGPKoJ6HHTvX0raXEN3bRXNtIssEyB43U5DKRkEfSuOxY8U9nGbCTs2XMHayijyS1FFFNTUUUUUkkUnNLHBE8srqkaAs7scBQNySaUNVT2mSOvCNzDE5SS5mht0IUNkvIowR5edccdItdAs0ojU+KNT1WRhpUnuGnkELceGGnm8mXOVRe4yCTnt3hZ9PF05e7v9TuHY7+JfygH/AIVYKPoK65i0vT5ZArMsSF3xu8hx+ZJ/zrthFciPxb2XmncZMan4I/4V88eZ6+nSsZkcQyZSXh9DpWy0cOJCwBpbZXiHTFtmDWt7qcBByPDv5sZ/lLFT+FI6d40+salcXd9PezRCK2Es/LzBQOfl+EAdZCenepTFQ9ik0F3rSRqrSy3KSJkbBWjRcn5FT+FQsyZ5Ynsc8nYc/MKQwxMe0taL/pS5IUEkgAdSahtMc32tXWowjNmIFt4ZP70hizMPMbgA/OnT2V0I2aHUJWn5dvHVTGT6qACB8jmkBZHVdKJa9u0e4jwzc6/CehHKBy9dv60yNsbWnvc9r8Pp+eS68uJG3LdNrTTLPVLeS7a3Rg14ZoWZchgr7fMEhvnmvN7p0EGkyWFvpnvMqqeVYuRfh5jyZJ64Hoa7Z3V3bWMV2ZGkijk8C4gdVHh4bkLIQBtsDg9vWpue3jmu9PDxxyf26BSroGBDSAMN/NSaNZI4ZLWvNtJ6H8/tQkM7IureknF7R+J7eNI24PJCKFz7yc7fJTS49pt+ozd8LXyEjLCCVnx/hFWG+4d0ETMyaJw8wBwTLyq3+n+tN20zRYgFfQdLK/dwYQv0y/y7VstQ8B7/AHWfqPxPsoYe1MnYcM6yD2DK4H+mswla/wBf1O6v4bSSQysPsIQoxsBzHAOAAPpWw3mk6HcWV1HFpOnQyGPZ4XXxF3AyvKTuM9dsVS47+WCPmihM7XEpcqm+MKqnb5g1LHN2e7Runx4UWTs5xA+ijdL0LVlRlkNtbqxDZZjI3l0GB09adzaFpVmXudSae6fAZlfOOwxyLjPbrmnbNqkymS4eO0gAJbLAMOnUnOw37g05srJryeSXS7G91FncEuigRDDEgh2wux64JOw2pPyZXiiUfFw/Bxu8Gi/Fyb2+oWkbxWthaOUZlDCKMBYwe5x2H/7fatJ9nLu/B1hz/caWNBjGEWV1Uf8AKBVesuCNZuImS9vbbS4vux2S+LIPUswCjvsFP81XThzSF0PSINOjuri6SBQqyXBBbHlsBUCgzJ2SgNb0UnRRRSQKKKKKSSD0qqe0qSCPheZpmdZYpEmtwsbNzSIedVPKDgHlx9atdcxXCARRXQaNhYpNq1tqmjuIEuFnlTKQNbyeIHG4HKBk7jtn0p9+lIYgVvY57S6H27aaJhIGHYDHxehGQe1a6RXnlGQcbiqc8EgLdNnnasBxKW7oLIbZuI/fJ57jhzUF0to1aGRUVpPUmMHn322xkdx1ry1jrt1fxajpGg3kkYXwrj3lfd2lXcgIsmDkHJycDfHy2HG/WjlqYcIxQ7UB0quij+PnIq1lMn6XmaS20/Q9Qa7AOBcQGKJTjYmRvhIz+6T/AFBYaZrcFhDaW2iXrXKpgm5KRqGwTzOwJG5/dz16Vq+KMU1vBsUN07875rp4hOTeyx+44Q4tbSY7GzsLZDI5e4lluhzEluZuUYI69M52xUvFwXxRD4U8eqxSThucCWbwzCcYI5kjw33t+UYz3xmtJxXaMjxIY9w3e7UByZT1+SzmTRuPUPKLyKZfNb1f/dBQthx4i48eQD0ubc/5xVo1FEpvanwHos3k0vjS4idJZLqRf7uW6hVWI6A8qZxmldM4E1Uxol9qUFpGF+JLRPEkJzknncYGd8jl+RrQ8UUk4ZEgFN28tlXtP4N0SymE/unvM4ORLduZmU4x8IbZdv3QKnwMAADAHTFeqKShJJNlcrtFFJcRRRRSSX//2Q=="/>
          <p:cNvSpPr>
            <a:spLocks noChangeAspect="1" noChangeArrowheads="1"/>
          </p:cNvSpPr>
          <p:nvPr/>
        </p:nvSpPr>
        <p:spPr bwMode="auto">
          <a:xfrm>
            <a:off x="63500" y="-569913"/>
            <a:ext cx="1209675" cy="1171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Assignment Responsibilities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 smtClean="0"/>
              <a:t>You</a:t>
            </a:r>
            <a:r>
              <a:rPr lang="en-US" dirty="0" smtClean="0"/>
              <a:t> are responsible for turning in assignments on time.  If </a:t>
            </a:r>
            <a:r>
              <a:rPr lang="en-US" u="sng" dirty="0" smtClean="0"/>
              <a:t>you</a:t>
            </a:r>
            <a:r>
              <a:rPr lang="en-US" dirty="0" smtClean="0"/>
              <a:t> are absent the day an assignment </a:t>
            </a:r>
            <a:r>
              <a:rPr lang="en-US" dirty="0" smtClean="0"/>
              <a:t>is due</a:t>
            </a:r>
            <a:r>
              <a:rPr lang="en-US" dirty="0" smtClean="0"/>
              <a:t>, </a:t>
            </a:r>
            <a:r>
              <a:rPr lang="en-US" u="sng" dirty="0" smtClean="0"/>
              <a:t>you</a:t>
            </a:r>
            <a:r>
              <a:rPr lang="en-US" dirty="0" smtClean="0"/>
              <a:t> must remember to turn it in upon </a:t>
            </a:r>
            <a:r>
              <a:rPr lang="en-US" u="sng" dirty="0" smtClean="0"/>
              <a:t>your</a:t>
            </a:r>
            <a:r>
              <a:rPr lang="en-US" dirty="0" smtClean="0"/>
              <a:t> return to class.</a:t>
            </a:r>
          </a:p>
          <a:p>
            <a:r>
              <a:rPr lang="en-US" dirty="0" smtClean="0"/>
              <a:t>It is </a:t>
            </a:r>
            <a:r>
              <a:rPr lang="en-US" b="1" dirty="0" smtClean="0">
                <a:solidFill>
                  <a:srgbClr val="FF0000"/>
                </a:solidFill>
              </a:rPr>
              <a:t>NOT</a:t>
            </a:r>
            <a:r>
              <a:rPr lang="en-US" dirty="0" smtClean="0"/>
              <a:t> my responsibility to remind </a:t>
            </a:r>
            <a:r>
              <a:rPr lang="en-US" u="sng" dirty="0" smtClean="0"/>
              <a:t>you</a:t>
            </a:r>
            <a:r>
              <a:rPr lang="en-US" dirty="0" smtClean="0"/>
              <a:t> of </a:t>
            </a:r>
            <a:r>
              <a:rPr lang="en-US" u="sng" dirty="0" smtClean="0"/>
              <a:t>your</a:t>
            </a:r>
            <a:r>
              <a:rPr lang="en-US" dirty="0" smtClean="0"/>
              <a:t> responsibilities.</a:t>
            </a:r>
          </a:p>
          <a:p>
            <a:r>
              <a:rPr lang="en-US" dirty="0" smtClean="0"/>
              <a:t>“It’s in my friends locker</a:t>
            </a:r>
            <a:r>
              <a:rPr lang="en-US" dirty="0" smtClean="0"/>
              <a:t>, on my dresser, in the car” </a:t>
            </a:r>
            <a:r>
              <a:rPr lang="en-US" dirty="0" smtClean="0"/>
              <a:t>is not </a:t>
            </a:r>
            <a:r>
              <a:rPr lang="en-US" dirty="0" smtClean="0"/>
              <a:t>“in this classroom.”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93761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Bell Ringers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Write down daily question and your answer. </a:t>
            </a:r>
            <a:endParaRPr lang="en-US" dirty="0" smtClean="0"/>
          </a:p>
          <a:p>
            <a:pPr lvl="1"/>
            <a:r>
              <a:rPr lang="en-US" sz="3200" dirty="0" smtClean="0">
                <a:solidFill>
                  <a:srgbClr val="FF0000"/>
                </a:solidFill>
              </a:rPr>
              <a:t>Follow Directions</a:t>
            </a:r>
            <a:endParaRPr lang="en-US" sz="3200" dirty="0" smtClean="0">
              <a:solidFill>
                <a:srgbClr val="FF0000"/>
              </a:solidFill>
            </a:endParaRPr>
          </a:p>
          <a:p>
            <a:r>
              <a:rPr lang="en-US" dirty="0" smtClean="0"/>
              <a:t> </a:t>
            </a:r>
            <a:r>
              <a:rPr lang="en-US" dirty="0"/>
              <a:t>If you are </a:t>
            </a:r>
            <a:r>
              <a:rPr lang="en-US" dirty="0" smtClean="0"/>
              <a:t>tardy, </a:t>
            </a:r>
            <a:r>
              <a:rPr lang="en-US" dirty="0"/>
              <a:t>you do not receive credit.</a:t>
            </a:r>
          </a:p>
          <a:p>
            <a:r>
              <a:rPr lang="en-US" dirty="0" smtClean="0"/>
              <a:t>If </a:t>
            </a:r>
            <a:r>
              <a:rPr lang="en-US" dirty="0"/>
              <a:t>you are absent, you do not receive credit.</a:t>
            </a:r>
          </a:p>
          <a:p>
            <a:r>
              <a:rPr lang="en-US" dirty="0" smtClean="0"/>
              <a:t>If </a:t>
            </a:r>
            <a:r>
              <a:rPr lang="en-US" dirty="0" smtClean="0"/>
              <a:t>you </a:t>
            </a:r>
            <a:r>
              <a:rPr lang="en-US" dirty="0" smtClean="0"/>
              <a:t>turn it in late, </a:t>
            </a:r>
            <a:r>
              <a:rPr lang="en-US" dirty="0" smtClean="0"/>
              <a:t>you </a:t>
            </a:r>
            <a:r>
              <a:rPr lang="en-US" dirty="0" smtClean="0"/>
              <a:t>do not receive credit.</a:t>
            </a:r>
            <a:endParaRPr lang="en-US" dirty="0" smtClean="0"/>
          </a:p>
          <a:p>
            <a:r>
              <a:rPr lang="en-US" dirty="0" smtClean="0"/>
              <a:t>Points add up to ~45 </a:t>
            </a:r>
            <a:r>
              <a:rPr lang="en-US" dirty="0" smtClean="0"/>
              <a:t>classwork points </a:t>
            </a:r>
            <a:r>
              <a:rPr lang="en-US" dirty="0" smtClean="0"/>
              <a:t>/ marking period</a:t>
            </a:r>
            <a:r>
              <a:rPr lang="en-US" dirty="0" smtClean="0"/>
              <a:t>.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Suspensions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</a:t>
            </a:r>
            <a:r>
              <a:rPr lang="en-US" u="sng" dirty="0" smtClean="0"/>
              <a:t>you</a:t>
            </a:r>
            <a:r>
              <a:rPr lang="en-US" dirty="0" smtClean="0"/>
              <a:t> were suspended because of something </a:t>
            </a:r>
            <a:r>
              <a:rPr lang="en-US" u="sng" dirty="0" smtClean="0"/>
              <a:t>you</a:t>
            </a:r>
            <a:r>
              <a:rPr lang="en-US" dirty="0" smtClean="0"/>
              <a:t> did or didn’t do, it is </a:t>
            </a:r>
            <a:r>
              <a:rPr lang="en-US" u="sng" dirty="0" smtClean="0"/>
              <a:t>your</a:t>
            </a:r>
            <a:r>
              <a:rPr lang="en-US" dirty="0" smtClean="0"/>
              <a:t> responsibility to request missing assignments.</a:t>
            </a:r>
          </a:p>
          <a:p>
            <a:r>
              <a:rPr lang="en-US" dirty="0" smtClean="0"/>
              <a:t>Credit is 50%</a:t>
            </a:r>
          </a:p>
          <a:p>
            <a:r>
              <a:rPr lang="en-US" dirty="0" smtClean="0"/>
              <a:t>If not completed upon your return, no credit will be awarded.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Credits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124200"/>
          </a:xfrm>
        </p:spPr>
        <p:txBody>
          <a:bodyPr/>
          <a:lstStyle/>
          <a:p>
            <a:r>
              <a:rPr lang="en-US" dirty="0" smtClean="0"/>
              <a:t>Students will not pass the course simply because you turned everything in on time.</a:t>
            </a:r>
          </a:p>
          <a:p>
            <a:r>
              <a:rPr lang="en-US" dirty="0" smtClean="0"/>
              <a:t>Grades are based on whether the answers are right or wrong</a:t>
            </a:r>
            <a:r>
              <a:rPr lang="en-US" dirty="0" smtClean="0"/>
              <a:t>.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smtClean="0"/>
              <a:t>Monitor </a:t>
            </a:r>
            <a:r>
              <a:rPr lang="en-US" u="sng" dirty="0" smtClean="0"/>
              <a:t>Power-school </a:t>
            </a:r>
            <a:r>
              <a:rPr lang="en-US" dirty="0" smtClean="0"/>
              <a:t>regularly!!!!!!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Make Up 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You must schedule an appointment for make up work. </a:t>
            </a:r>
            <a:r>
              <a:rPr lang="en-US" dirty="0" smtClean="0"/>
              <a:t>(Quizzes and </a:t>
            </a:r>
            <a:r>
              <a:rPr lang="en-US" dirty="0" smtClean="0"/>
              <a:t>Tests)</a:t>
            </a:r>
          </a:p>
          <a:p>
            <a:r>
              <a:rPr lang="en-US" dirty="0" smtClean="0"/>
              <a:t>Excused, Suspension, or ISS Only.</a:t>
            </a:r>
          </a:p>
          <a:p>
            <a:r>
              <a:rPr lang="en-US" dirty="0" smtClean="0"/>
              <a:t>All work must be made up within assigned time frame, up to one week if necessary.</a:t>
            </a:r>
          </a:p>
          <a:p>
            <a:r>
              <a:rPr lang="en-US" dirty="0" smtClean="0"/>
              <a:t>Planned absence work may be completed prior to your departure if possible.  Students must provide proper paperwork signed by </a:t>
            </a:r>
            <a:r>
              <a:rPr lang="en-US" u="sng" dirty="0" smtClean="0"/>
              <a:t>administrator</a:t>
            </a:r>
            <a:r>
              <a:rPr lang="en-US" dirty="0" smtClean="0"/>
              <a:t>(s) in advance.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 Period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Only subject matter will be done during class time.</a:t>
            </a:r>
          </a:p>
          <a:p>
            <a:r>
              <a:rPr lang="en-US" dirty="0" smtClean="0"/>
              <a:t>If you finish early, </a:t>
            </a:r>
            <a:r>
              <a:rPr lang="en-US" dirty="0" smtClean="0"/>
              <a:t>do more problems… </a:t>
            </a:r>
            <a:r>
              <a:rPr lang="en-US" dirty="0" smtClean="0"/>
              <a:t>learn more.</a:t>
            </a:r>
          </a:p>
          <a:p>
            <a:r>
              <a:rPr lang="en-US" dirty="0" smtClean="0"/>
              <a:t>Other class work can be done, if permission is given.  (grades will determine if you should be doing other subject matter.)</a:t>
            </a:r>
          </a:p>
          <a:p>
            <a:r>
              <a:rPr lang="en-US" dirty="0" smtClean="0"/>
              <a:t>Do not line up by the door anticipating the bell for dismissal.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Audio / Visual Presentations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3962399"/>
          </a:xfrm>
        </p:spPr>
        <p:txBody>
          <a:bodyPr>
            <a:normAutofit/>
          </a:bodyPr>
          <a:lstStyle/>
          <a:p>
            <a:r>
              <a:rPr lang="en-US" dirty="0" smtClean="0"/>
              <a:t>Pay attention</a:t>
            </a:r>
          </a:p>
          <a:p>
            <a:r>
              <a:rPr lang="en-US" dirty="0" smtClean="0"/>
              <a:t>Do </a:t>
            </a:r>
            <a:r>
              <a:rPr lang="en-US" dirty="0" smtClean="0"/>
              <a:t>not interrupt presentation </a:t>
            </a:r>
            <a:r>
              <a:rPr lang="en-US" dirty="0" smtClean="0"/>
              <a:t>with irrelevant questions or comments.</a:t>
            </a:r>
            <a:endParaRPr lang="en-US" dirty="0" smtClean="0"/>
          </a:p>
          <a:p>
            <a:r>
              <a:rPr lang="en-US" dirty="0" smtClean="0"/>
              <a:t>Keep </a:t>
            </a:r>
            <a:r>
              <a:rPr lang="en-US" dirty="0" smtClean="0"/>
              <a:t>comments to yourself.</a:t>
            </a:r>
          </a:p>
          <a:p>
            <a:r>
              <a:rPr lang="en-US" dirty="0" smtClean="0"/>
              <a:t>Learn to take the notes </a:t>
            </a:r>
            <a:r>
              <a:rPr lang="en-US" u="sng" dirty="0" smtClean="0"/>
              <a:t>you</a:t>
            </a:r>
            <a:r>
              <a:rPr lang="en-US" dirty="0" smtClean="0"/>
              <a:t> need to </a:t>
            </a:r>
            <a:r>
              <a:rPr lang="en-US" dirty="0"/>
              <a:t>be </a:t>
            </a:r>
            <a:r>
              <a:rPr lang="en-US" dirty="0" smtClean="0"/>
              <a:t>successful </a:t>
            </a:r>
          </a:p>
          <a:p>
            <a:r>
              <a:rPr lang="en-US" dirty="0" smtClean="0"/>
              <a:t>Pay </a:t>
            </a:r>
            <a:r>
              <a:rPr lang="en-US" dirty="0"/>
              <a:t>attention</a:t>
            </a:r>
          </a:p>
          <a:p>
            <a:endParaRPr lang="en-US" u="sng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Mannerisms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382000" cy="498316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Be respectful and polite at all times.</a:t>
            </a:r>
          </a:p>
          <a:p>
            <a:r>
              <a:rPr lang="en-US" dirty="0" smtClean="0"/>
              <a:t>Do not whine about things, either accept them or do something positive to change them.  </a:t>
            </a:r>
            <a:r>
              <a:rPr lang="en-US" dirty="0" smtClean="0">
                <a:solidFill>
                  <a:srgbClr val="FF0000"/>
                </a:solidFill>
              </a:rPr>
              <a:t>Weather,</a:t>
            </a:r>
            <a:r>
              <a:rPr lang="en-US" dirty="0" smtClean="0"/>
              <a:t> </a:t>
            </a:r>
            <a:r>
              <a:rPr lang="en-US" dirty="0" smtClean="0">
                <a:solidFill>
                  <a:schemeClr val="accent1"/>
                </a:solidFill>
              </a:rPr>
              <a:t>grades,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00B050"/>
                </a:solidFill>
              </a:rPr>
              <a:t>assignments,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7030A0"/>
                </a:solidFill>
              </a:rPr>
              <a:t>tests,</a:t>
            </a:r>
            <a:r>
              <a:rPr lang="en-US" dirty="0" smtClean="0"/>
              <a:t> </a:t>
            </a:r>
            <a:r>
              <a:rPr lang="en-US" dirty="0" smtClean="0">
                <a:solidFill>
                  <a:schemeClr val="accent2"/>
                </a:solidFill>
              </a:rPr>
              <a:t>school day, etc.</a:t>
            </a:r>
          </a:p>
          <a:p>
            <a:r>
              <a:rPr lang="en-US" dirty="0" smtClean="0"/>
              <a:t>Heads up at all times, no sleeping or “resting” Option = standing for duration of class period.</a:t>
            </a:r>
          </a:p>
          <a:p>
            <a:r>
              <a:rPr lang="en-US" dirty="0" smtClean="0"/>
              <a:t>Do not interrupt anyone, politely wait your turn.</a:t>
            </a:r>
          </a:p>
          <a:p>
            <a:r>
              <a:rPr lang="en-US" dirty="0" smtClean="0"/>
              <a:t>Leave the bad attitude at home.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Paperwork / Housekeeping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 smtClean="0"/>
              <a:t>Calculator Contract </a:t>
            </a:r>
            <a:r>
              <a:rPr lang="en-US" dirty="0" smtClean="0"/>
              <a:t>– Student and Parent Sig.</a:t>
            </a:r>
          </a:p>
          <a:p>
            <a:r>
              <a:rPr lang="en-US" u="sng" dirty="0" smtClean="0"/>
              <a:t>Syllabus</a:t>
            </a:r>
            <a:r>
              <a:rPr lang="en-US" dirty="0" smtClean="0"/>
              <a:t> – Student and Parent Sig</a:t>
            </a:r>
            <a:r>
              <a:rPr lang="en-US" dirty="0" smtClean="0"/>
              <a:t>.</a:t>
            </a:r>
          </a:p>
          <a:p>
            <a:r>
              <a:rPr lang="en-US" u="sng" dirty="0" smtClean="0"/>
              <a:t>Class Expectations </a:t>
            </a:r>
            <a:r>
              <a:rPr lang="en-US" dirty="0" smtClean="0"/>
              <a:t>– email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 smtClean="0"/>
              <a:t>All of these documents are posted on the website.</a:t>
            </a:r>
            <a:endParaRPr lang="en-US" dirty="0"/>
          </a:p>
          <a:p>
            <a:endParaRPr lang="en-US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Maturity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Individuals will be treated based on their behavior in an educational setting. </a:t>
            </a:r>
          </a:p>
          <a:p>
            <a:r>
              <a:rPr lang="en-US" dirty="0" smtClean="0"/>
              <a:t>I will not tolerate immature behavior, it affects other </a:t>
            </a:r>
            <a:r>
              <a:rPr lang="en-US" dirty="0" smtClean="0"/>
              <a:t>students’ ability </a:t>
            </a:r>
            <a:r>
              <a:rPr lang="en-US" dirty="0" smtClean="0"/>
              <a:t>to learn.</a:t>
            </a:r>
          </a:p>
          <a:p>
            <a:r>
              <a:rPr lang="en-US" dirty="0" smtClean="0"/>
              <a:t>Now is the time to grow up and act like young adults.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79448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Being Mature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Do not get mad at others because you did something wrong.</a:t>
            </a:r>
          </a:p>
          <a:p>
            <a:r>
              <a:rPr lang="en-US" dirty="0" smtClean="0"/>
              <a:t>If you do what is expected of you to the best of your ability, the following rules will not </a:t>
            </a:r>
            <a:r>
              <a:rPr lang="en-US" dirty="0" smtClean="0"/>
              <a:t>a</a:t>
            </a:r>
            <a:r>
              <a:rPr lang="en-US" dirty="0" smtClean="0"/>
              <a:t>ffect you</a:t>
            </a:r>
            <a:r>
              <a:rPr lang="en-US" dirty="0" smtClean="0"/>
              <a:t>.</a:t>
            </a:r>
          </a:p>
          <a:p>
            <a:r>
              <a:rPr lang="en-US" dirty="0" smtClean="0"/>
              <a:t>Rules are for the entire school year and may be modified based on board/school policy.</a:t>
            </a:r>
          </a:p>
          <a:p>
            <a:r>
              <a:rPr lang="en-US" dirty="0" smtClean="0"/>
              <a:t>If you cannot abide by a set of rules, you are an immature person, adults understand the need for rules.</a:t>
            </a:r>
          </a:p>
        </p:txBody>
      </p:sp>
    </p:spTree>
    <p:extLst>
      <p:ext uri="{BB962C8B-B14F-4D97-AF65-F5344CB8AC3E}">
        <p14:creationId xmlns:p14="http://schemas.microsoft.com/office/powerpoint/2010/main" val="27927633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Miscellaneous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My </a:t>
            </a:r>
            <a:r>
              <a:rPr lang="en-US" dirty="0" smtClean="0"/>
              <a:t>work area is off limits.</a:t>
            </a:r>
          </a:p>
          <a:p>
            <a:r>
              <a:rPr lang="en-US" dirty="0" smtClean="0"/>
              <a:t>Do not touch anything that does not belong to you.</a:t>
            </a:r>
          </a:p>
          <a:p>
            <a:r>
              <a:rPr lang="en-US" dirty="0" smtClean="0"/>
              <a:t>Anything other than black/</a:t>
            </a:r>
            <a:r>
              <a:rPr lang="en-US" dirty="0" smtClean="0">
                <a:solidFill>
                  <a:srgbClr val="0070C0"/>
                </a:solidFill>
              </a:rPr>
              <a:t>blue</a:t>
            </a:r>
            <a:r>
              <a:rPr lang="en-US" dirty="0" smtClean="0"/>
              <a:t> ink or 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pencil</a:t>
            </a:r>
            <a:r>
              <a:rPr lang="en-US" dirty="0" smtClean="0"/>
              <a:t> will not be accepted.</a:t>
            </a:r>
          </a:p>
          <a:p>
            <a:r>
              <a:rPr lang="en-US" dirty="0" smtClean="0"/>
              <a:t>Anything left behind will be thrown away, cosmetics, brushes, etc.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Announcements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657600"/>
          </a:xfrm>
        </p:spPr>
        <p:txBody>
          <a:bodyPr/>
          <a:lstStyle/>
          <a:p>
            <a:r>
              <a:rPr lang="en-US" dirty="0" smtClean="0"/>
              <a:t>Must be quiet during </a:t>
            </a:r>
            <a:r>
              <a:rPr lang="en-US" u="sng" dirty="0" smtClean="0"/>
              <a:t>all</a:t>
            </a:r>
            <a:r>
              <a:rPr lang="en-US" dirty="0" smtClean="0"/>
              <a:t> announcements.</a:t>
            </a:r>
          </a:p>
          <a:p>
            <a:r>
              <a:rPr lang="en-US" dirty="0" smtClean="0"/>
              <a:t>Must stand for the Pledge of Allegiance</a:t>
            </a:r>
          </a:p>
          <a:p>
            <a:r>
              <a:rPr lang="en-US" dirty="0" smtClean="0"/>
              <a:t>Must be quiet for the 15 seconds.</a:t>
            </a:r>
          </a:p>
          <a:p>
            <a:endParaRPr lang="en-US" sz="1800" dirty="0" smtClean="0"/>
          </a:p>
          <a:p>
            <a:r>
              <a:rPr lang="en-US" dirty="0" smtClean="0"/>
              <a:t>Consequence for not following directions will be a quiz about the announcements.</a:t>
            </a:r>
            <a:endParaRPr lang="en-US" dirty="0"/>
          </a:p>
        </p:txBody>
      </p:sp>
      <p:pic>
        <p:nvPicPr>
          <p:cNvPr id="11266" name="Picture 2" descr="http://t2.gstatic.com/images?q=tbn:ANd9GcQaUQYEjsHcPA8SDDurrTKDRSBrbX8nYwjMqJ-GVra7kNMPgiiX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4724400"/>
            <a:ext cx="2552700" cy="1790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Power-school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57400"/>
            <a:ext cx="8229600" cy="4038599"/>
          </a:xfrm>
        </p:spPr>
        <p:txBody>
          <a:bodyPr/>
          <a:lstStyle/>
          <a:p>
            <a:r>
              <a:rPr lang="en-US" dirty="0" smtClean="0"/>
              <a:t>Students are encouraged to check grades on a regular basis.</a:t>
            </a:r>
          </a:p>
          <a:p>
            <a:r>
              <a:rPr lang="en-US" dirty="0" smtClean="0"/>
              <a:t>Power-school is not a reminder for you to turn in missing assignments; by the time the grades are entered, it is too late to turn in the missing assignments.</a:t>
            </a:r>
          </a:p>
          <a:p>
            <a:r>
              <a:rPr lang="en-US" dirty="0" smtClean="0"/>
              <a:t>REMEMBER – NO LATE WORK ACCEPTED !!!</a:t>
            </a:r>
          </a:p>
        </p:txBody>
      </p:sp>
      <p:pic>
        <p:nvPicPr>
          <p:cNvPr id="4" name="Picture 2" descr="http://t0.gstatic.com/images?q=tbn:ANd9GcTEKZmcsbDzV0GJmyNuwyrRPDFZFn3QdWVpJXhADhO3fWur42R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304800"/>
            <a:ext cx="2152650" cy="175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://t0.gstatic.com/images?q=tbn:ANd9GcTEKZmcsbDzV0GJmyNuwyrRPDFZFn3QdWVpJXhADhO3fWur42R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075" y="304800"/>
            <a:ext cx="2152650" cy="175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 NOT FAIL YOUR PARENTS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5715000" cy="4906963"/>
          </a:xfrm>
        </p:spPr>
        <p:txBody>
          <a:bodyPr/>
          <a:lstStyle/>
          <a:p>
            <a:endParaRPr lang="en-US" sz="2000" dirty="0"/>
          </a:p>
          <a:p>
            <a:r>
              <a:rPr lang="en-US" dirty="0" smtClean="0"/>
              <a:t>Inappropriate behaviors are a direct reflection on the way you were raised and expected to behave in public.</a:t>
            </a:r>
          </a:p>
          <a:p>
            <a:r>
              <a:rPr lang="en-US" dirty="0" smtClean="0"/>
              <a:t>All behaviors will be discussed at parent-teacher conferences.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		Read Here     </a:t>
            </a:r>
            <a:r>
              <a:rPr lang="en-US" dirty="0" smtClean="0">
                <a:solidFill>
                  <a:srgbClr val="FF0000"/>
                </a:solidFill>
                <a:sym typeface="Wingdings" pitchFamily="2" charset="2"/>
              </a:rPr>
              <a:t>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1026" name="Picture 2" descr="http://covers.openlibrary.org/b/id/2735742-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1600200"/>
            <a:ext cx="2924175" cy="4524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Smart Behaviors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600200"/>
            <a:ext cx="6781800" cy="4724400"/>
          </a:xfrm>
        </p:spPr>
        <p:txBody>
          <a:bodyPr/>
          <a:lstStyle/>
          <a:p>
            <a:r>
              <a:rPr lang="en-US" dirty="0" smtClean="0"/>
              <a:t>Know the weather forecast and dress accordingly.</a:t>
            </a:r>
          </a:p>
          <a:p>
            <a:r>
              <a:rPr lang="en-US" dirty="0" smtClean="0"/>
              <a:t>Know your class schedule and the classroom climate in each.</a:t>
            </a:r>
          </a:p>
          <a:p>
            <a:r>
              <a:rPr lang="en-US" dirty="0" smtClean="0"/>
              <a:t>Practice good nutrition behaviors.</a:t>
            </a:r>
          </a:p>
          <a:p>
            <a:r>
              <a:rPr lang="en-US" dirty="0" smtClean="0"/>
              <a:t>Keep your area clean at all times.</a:t>
            </a:r>
          </a:p>
          <a:p>
            <a:r>
              <a:rPr lang="en-US" dirty="0" smtClean="0"/>
              <a:t>Personal hygiene is very important.</a:t>
            </a:r>
          </a:p>
          <a:p>
            <a:r>
              <a:rPr lang="en-US" dirty="0" smtClean="0"/>
              <a:t>Control bodily functions.</a:t>
            </a:r>
            <a:endParaRPr lang="en-US" dirty="0"/>
          </a:p>
        </p:txBody>
      </p:sp>
      <p:pic>
        <p:nvPicPr>
          <p:cNvPr id="2050" name="Picture 2" descr="http://www.terradaily.com/images/woman-shorts-new-work-snow-dec10-afp-b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399" y="2743200"/>
            <a:ext cx="2190749" cy="175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Famous Quotes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848" y="1828800"/>
            <a:ext cx="8229600" cy="3352800"/>
          </a:xfrm>
        </p:spPr>
        <p:txBody>
          <a:bodyPr/>
          <a:lstStyle/>
          <a:p>
            <a:r>
              <a:rPr lang="en-US" dirty="0" smtClean="0"/>
              <a:t>“Stupid is as stupid ….”</a:t>
            </a:r>
          </a:p>
          <a:p>
            <a:r>
              <a:rPr lang="en-US" dirty="0" smtClean="0"/>
              <a:t>“If you did not receive the grade you </a:t>
            </a:r>
            <a:r>
              <a:rPr lang="en-US" dirty="0" smtClean="0"/>
              <a:t>wanted, </a:t>
            </a:r>
            <a:r>
              <a:rPr lang="en-US" dirty="0" smtClean="0"/>
              <a:t>it means I did not receive the work I </a:t>
            </a:r>
            <a:r>
              <a:rPr lang="en-US" dirty="0" smtClean="0"/>
              <a:t>wanted.”</a:t>
            </a:r>
            <a:endParaRPr lang="en-US" dirty="0" smtClean="0"/>
          </a:p>
          <a:p>
            <a:r>
              <a:rPr lang="en-US" dirty="0" smtClean="0"/>
              <a:t>“An emergency on your part does not constitute an emergency on mine</a:t>
            </a:r>
            <a:r>
              <a:rPr lang="en-US" dirty="0" smtClean="0"/>
              <a:t>.”</a:t>
            </a:r>
          </a:p>
          <a:p>
            <a:r>
              <a:rPr lang="en-US" dirty="0" smtClean="0"/>
              <a:t>“42”</a:t>
            </a:r>
            <a:endParaRPr lang="en-US" dirty="0"/>
          </a:p>
        </p:txBody>
      </p:sp>
      <p:sp>
        <p:nvSpPr>
          <p:cNvPr id="4" name="AutoShape 4" descr="data:image/jpeg;base64,/9j/4AAQSkZJRgABAQAAAQABAAD/2wBDAAkGBwgHBgkIBwgKCgkLDRYPDQwMDRsUFRAWIB0iIiAdHx8kKDQsJCYxJx8fLT0tMTU3Ojo6Iys/RD84QzQ5Ojf/2wBDAQoKCg0MDRoPDxo3JR8lNzc3Nzc3Nzc3Nzc3Nzc3Nzc3Nzc3Nzc3Nzc3Nzc3Nzc3Nzc3Nzc3Nzc3Nzc3Nzc3Nzf/wAARCACIAL8DASIAAhEBAxEB/8QAHAAAAQUBAQEAAAAAAAAAAAAAAAEDBQYHBAII/8QAURAAAQMDAgMDBwULCAcJAAAAAQIDBAAFEQYhBxIxE0FRFBUiYXGBkTKCobHRFhckQkNSkpOiwdIjM0ViY3LC4SZEU1RVlLI1NnN0hMPi8PH/xAAZAQADAQEBAAAAAAAAAAAAAAAAAQIDBAX/xAAjEQADAAEEAgMAAwAAAAAAAAAAAQIRAxIhMUFREyIyBCNh/9oADAMBAAIRAxEAPwDcaKKKAAUlLSUAFFFGaACiiigApaSigBaKKKACvORXquC8TxbLdJmqacdDDZWUN9SBSYd8FZ1tqifZX2mrUIDqg2VOpkqUCnwOwxjr1ql2XjkgyEtXu18jZXyl+K5zBIzjPKcZFRa3HLsuY8++l5MxRcwslQRnfkye5OcD2VSb1aGYsMPso7NWVBW2x/yrm09bdblnoav8Tbpqkj6rhyWZcdqRHcDjTqAtCx0IPQ10VUuFsKVA0FZ487mDwZKilXVIUoqSn3AirZXUeeFLSUUZAKKKKAFpKKKAFooooAKKKKACiikoAWkopaQCUtFFABRRSGgAzXHdYyptulRWylK3mlIBUMgEjG9dLiwhBUogADJJNVZWqFvqX5OEJShakHJzuMd/vqapLsuJbfBm110teNO+TtuNtupkLLaSyrIyB3+G1WKw6UiSzGN3KFJbcSvs0j5WNwD6s1YFTHJakqfVzgHKcjpT7bgSQrA29VcmJVZSO16uo42NlqQAEgDAAG2K91X49wdbSfSBSD0NSkSamQeXorHSuqbTOOtNo7KKQUtaGYUUUUAFFFFACZoJqsau1rbtKPRm7g1IcMhKlILSMgYx18OtVtfGawJB/BJx+Yn7altJ4KU0+kX243OLbkoVMe7MLJCdic0kC6xLjzmG92nJjm2xjNZrcNZQ9WBpVvYkNJj55u1AGc4xjB9VEbVsTRzJkz2X3kSFdilLAGytzvk+ANGRYecGsc1GazP78Vo5ebzZcMY70p+2mzxotAGRabj+x/FU/JJfxX6NQzilzWVK42WodLPcT7S3/FTZ4223GRZZx+cj7aN6H8V+jWc0mayNXHCCkZFkmfOWgfvplXHSMPk2N/3vJp5RPx0bFmjNYuvjs2BlFhWT65Ax9VNK47OdUadz7ZX/AMaeQ+NmicQL15psqg1LRHkPeihSkFR9wHfWaW+4LixWnH1Fbj75PMds7Yz9FQOqOJsrUame1tvk6EHIQl3mB/ZqCm6nckGKBGLbcfIxz/KPifp+NZXyzfTnajZ7bOQ8NjUl2oxWHx9azYyk8rAPqKqmG+KEtKQFWtpRA+UXj9lZbH4NezWkOb+qnoNxbauSGUn0+XmO+wTnFZH99KYRjzSx+uP2VyJ4hzEz1yxbmDzADsys7Y8FYp4YYTR9Kj1VzzZrcNpK3MkKVyjHjWGo44XSMyhHmaIoJTjJfVn6qetvFeZqmezbpUCPGTzB1C2lqUSQRt08Ca6U8o4qna8G0Rbi3IeLSAQQnO9dorJntXO2q2Sbrb0syywvssKUeUnmwRt0IqDPGq+npaoA+eo0naQ503XRu1FYdG4x3195tBtkHClgHBVsPjW3NK52kKOxKQac0mFw57Mu42RrS6m0ru1xlQ93EtliMHivoTncYrLTC0mBvfbwoeq2oH+OtW43QrbLhWlV2u5tqUPOBCkxFv8AOSkZGEkYrKkWzS+MDWa/dY3f4qTkqKx2T2lI9oUmUzaJtwfC0gOKkR0slHXBSQTT2rmra5bIzV1dnoaRIHIqI0hxalcpHpcxAG2a5tOwbO2mS1AvTt0Q6kB0GGuNyDuxknOd67dRxrLIgsovd0etrKH8tuMx1PFSuU+iQPVmlzglv7ZK55LpwIwJeoSPERo+/wC3XlUbTCQCqTqPB/sI38VdqIGiEpx91t1I7sWxf2UeQ6GzkaovOfHzcr7Ky20dSuDhMbS4xl7Ue/8AZRh/ipPJ9KqVy9pqMq/uxhXeYmgwrJ1Jelnx83n96aUN6DQCBf73v3i3jP1UYoe7TItTelEk8w1GfXzxh+6vDg0kR6UfUh9smMP8FSKo/Dwk9pe9QH2Q0j91NqZ4cgYN11Mv1JjNj6xWiTM6qP8ASOS3pMnCIeoSf609gf8At0zJGnuzW3GhXNDuMJcduCFhJ/uhsZ+NSod4cMjAVql319kwP3ioy8ytNLW2mx+dG2wPT8saQST3Y5T9dS9xU7SLcZZwSh5frwRTjzMdRHYqfSjG/MsKJPwFdFofsLUhxV4RcHmuTDYiBCDzeJ5j0pia/bVrJgty0NeDvKSKWGVmRkMRz+M9k+ynBGZAzzu+/FNdrHHQOZHso8ob2A7X6KTVFZn0PIZaGSVukAZKdhn30+65ACypEN1KCByt9uo79++O+uFS0E+gVpPrANdMiTbjbo7bEaSiclRLry3QpK09wCe40KX7E6nwjobuun2Ae30yX+7e5Op+oVJabuNllX6Ai36f8heDoUXUzXHcjw5Vbf8A5UFa5dlalc94gSZjBT8lp/szn21YrLP0w7eoCbJZpkOWH0ntXZfaDl7xit56OPU/Re9RTbY3Y57bsVua2yUF6OHVNdSMEqTvVDTctOEn/Q9o+s3Z/wCyr1fZMJNpl+XRnJEccpcbad7NSjzbelVK856QJx9zlyJHjcjWddm2j+R6DdNPpks8mj20kuJAV50fVg8w7jX0o1/NIwMDlG3hXzZEuOlVyWOz03NCg4kJUu4qIByN8V9JtY7JGBgcowKqCdbwU3iZoyRrGBBjxZbUZyM8pwqcQVBQKSMbGs/TwOuv/Hog/wDTq/irZLxebbZYyZF1msRWlK5EqdXgFWM4HicA1WlcTdOdoUtyecA/LBSAfiarKMlu8FDRoWXo11JlXBmX5Vsns2ynkI9pOete0aMkaut6be1cEsqjOh0vPN85VsRjAI/O+iprVmqLffjDFvc5y0VFfpA4zjHQ0mkL3EspfkznAhpR7MKUoAZ2ON6Mi5yRKOCVxSN9QRf+UV/HXocE54OTf43/ACZ/jq/p19YDv5azj/xE/bXsa8093z2APW6n7an6myeojPDwOmE5+6COPZCP8dKOBj5/nNQIz/ViY+tVaArX+nR/SMf9YKb++Jpn/iUf9YKMwL+1lF+8WcYVqA5/8uPtoHApHffl/qBV3c4k6aQP+0o/6YplXE/TKdhcGD7HBTzImtQpyuBcdCSpd/cCQMkllOwrKl2jMwx4jinwpag0oDdQBwD79vjWp6o4gN3tqRCTd4cO3rQU/gr+XnPDKiMJHjgE+uqdbbnp+xyLbLhLflS4zqVvoflNllwY35cJBGDgj2b1NZKhYXJbjwUYZtglSLy+mSGgpSA2jlCj3dOlZ/M0q9EmuxnXvSTgIIHWtVPF6wXGM4xMZkxknYjAc5h6uX/7tVVlOWu/z0qs93Ac5tmZCClZHv61N1jouJpfopydOqypKn18w2KeTcGhzTnIElTzhKlY+T0rVV2WJ2/lAfSFuJIc5uhPcR4UzebbGZi9sZMZltCclbyuUdKxd0abTLXLEGwSH1nr1SKt2hOHMLU9kuM2TKkiTGeU0021y4UQgKHr/GqIn3KGodiJjQSk5S4lJIPj7qlNH8RkaOjvRI8Via284XnVl0tqK8ADHUAYHhV6dNvkm5eOCr6bstqm3liJeX3mm1uhrY8pznGM9K0zUHDWy6SjRbpbXpS30ym2wHF5BBO9ZJebizNuL8toNsoefW92QVnk5lE4B9Wat8TXtzv0eLZpkhp5tC21JUWyFgp7yrOD8K2lsxuV2i7WmxW6+y3oMhKm0zBzOra9FR5em9S44N6ZKiouz8n+2/yqtwr6dPuKuhbS4GEEFK1co323Ndg40s/7nH/Xn7KdOV2TCtr6snGuEOmmXkOIXOKkKChl/O4OfCtCSkJSEjoBisys/F63TpbUaTGKFOrCEKZXzjJIG4OPGtNB2py0+hWqX6Iu+6fteoY7Ue8RESmml86Ur7lYxn4E1Cfe00eP6DjfCrhSUyDKtaaZsunfIl2eA3ELylJcLe3MANgagE2b7oLe1bUBIW9NT6RGQMDr8M1dOLW0e2K6fyyh9FRPDcpcu6QN+UrUPbgChk55LHauG2m4kFtmXb2ZryR6b7qBlZ9ldn3v9J91hhfq6sopaWDTfXsrQ0DpMf0BB/V0v3BaT7rBA97Qqy0UYDfXsridEaWZ9JFigp9YaxWcXXV3DmFJdYi6UVMcbUUqcRGQhBUCQRzKOTuOuK2Z/dpfsr5MlNqVLkE9O3cGPnGk+Bp1XksDWskP3VQj6UtCIoXnsjGBXyE7ZVnGcCr/AGC7afuV7i2xWmISTI/H7FI5DjPTfNZRZmSZr2MjlbbP7Rq+6PRjW9rVjHpEfQalv7F7eGXfXWm7NH0hdHo1qiNuts8yFIaAIwR31kWl7S1dbvCheToV27yUqykHCQdz7gK37VjAk6ZurKvkqirz8P8AKsy4OW4OXx+Yr0vJ2SArl6cxxgfXStLcgintZqMmxQH0kdiG/At7VzTNK2qdaVW+ZGbeSpJHaKQOcE94PdU7QRV7F6Mt9ezAIkVFpub0B9hh5DThSFKaSTgHFaxpaNap0D0rfDK2zg5YR0PuqhcSrBNZ1K5PjRHlw5CUrW40kq5FdDnHxp7hjeXId983S3DiQnCef84bisVmbOinug1EWe2D+jYfujo+ysy4j6WgWm5tXuCwEKlrKHUJwEhQAwQO7Ybitb61TOKrYVp9hR/Fkox7810nMVvQfI9fGUOpC0lKshQBB2rUkxI4+THaA8AgVlXD7/vGx/dV9Va3SwJDYjtJPotNj2JFOUtFMYlFLXkmgDPeMIJg20J69srb5tQnCwlN8UF7EoXj4CneJl4L9+8hOA1DQPaVKAJ+jH01FWCWqHOjPsLKDzjfI7zuKRPk2tNL303zpH46fjS9ojvWn9IUFDgpaa7ZodXUD2qFIZDQ/LN/pCjDA9O7tr9hr5blNfhD+B+WWf2jX0+5IY5FZfbGx3KxXzNdVKhz5TLrEjmS8sZ7IlKhzHBChtio1E8cGmk0nyFnRmXMx+LHZ/6jVu0e5nXVqR/XP/SaqdlU6ZM5Tcd1YU22gYQQMpUSdzVv0HEkfdjFmzWm2Wm+YjLh9HY4Oe+oU06yW7lJo1LW0sQtI3h/bIiOJAzjJIwPrrK+BM3sr1NjKKj27ICQpzm5eUk/TmtD4hFi5aSnwWHWXHJCQhOTzcpznOPVWbcN9NTLTqVia/OabQ2orXlHKCnGMda1c5eTJWlLRu4pa4fOkEf64z+kKDdoA/1tn9KmQdqgAn1V8+8VeVrVz021vpQ40UnnSrZtwd47vCtzN3t/fMb8etYrq7SxlXacqHcHCy+6pweikpBPfj40qls007UvJrmiNQN6l05FuCCntSnkfSk5CXBsofGo7iaA7Yo7PMApyW2E599QvCsRtNWSTBlzFEl7tAp0gZyADgAerv8AGuDixeoz67WqE8HC2pSlcudjtinhkZRIaMs7sK9MvuqGMKAHurSQay+NqJhoxn0LPN6KlH660EXiBk/y4O/hSWQJCimY0pmSkqZcCh6u6nqoDmfmx2SUuPJSr41BSRFdK3VT1qV1wEmu5yxpWrmW8Se/ao96xyAshoEp8c0E8maXyxvS7u++26T2quqt6nbFpSH2YXdJZCk45EpTkCrhE0+srJfASK7fMDJ/KKp5J2sg02m0JGPLndtvk0otdn/3x79GpvzAz/tFUCwMD8os0ZKIXzZZ++Y8fm0ebbL3ynj82psWGP8AnKpfMMf85fxoyGCDNssXe88T48leTa7B3uPn5tT/AJijfnL+NHmKL/W+NIWCrv2e04JjPuJPcFN1xuQEtkBJCx7MVdhY4g/P+NHmSJ4K+NPIbSpJiwDEcCkOJkD5JzlJrhMUDu2q6SrE2W/wckK8DvUW/an2Tu0SPEb08icsgPJfVS+S7dKkS0QTkdKXs8jYUgI3yWl8lqSbZK+iTXQ3bpDnyGFn3UDwRcuNFLLKWGVBfL/KFR2Jrlas1ufDqLgyXELSQEjxq52+yICeeUCT+aO6u3zNB/2R/SNIeDHpenVxnghp50tJ+SOboKvFpkw0xUplxytzpkHrUvM07lfNGX17lUR9PrBBcUhI7wN6BJPIke5wIq8sxVpJ6kKqahzGpbfO2T7D1ppNqhgAFkfE0+xEZjkllsJzQUh6jFFFAwoooqQCjNFFABRRRQAUUUUAFFFFMBKQpBBBzg0UUxEHKszvMS0Qodd9qYFnknYgD30UUwwSdutvkyudasnHTFSWMdKKKQw3paKKAEooooYBS0UUAf/Z"/>
          <p:cNvSpPr>
            <a:spLocks noChangeAspect="1" noChangeArrowheads="1"/>
          </p:cNvSpPr>
          <p:nvPr/>
        </p:nvSpPr>
        <p:spPr bwMode="auto">
          <a:xfrm>
            <a:off x="63500" y="-584200"/>
            <a:ext cx="1685925" cy="1200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AutoShape 6" descr="data:image/jpeg;base64,/9j/4AAQSkZJRgABAQAAAQABAAD/2wBDAAkGBwgHBgkIBwgKCgkLDRYPDQwMDRsUFRAWIB0iIiAdHx8kKDQsJCYxJx8fLT0tMTU3Ojo6Iys/RD84QzQ5Ojf/2wBDAQoKCg0MDRoPDxo3JR8lNzc3Nzc3Nzc3Nzc3Nzc3Nzc3Nzc3Nzc3Nzc3Nzc3Nzc3Nzc3Nzc3Nzc3Nzc3Nzc3Nzf/wAARCACIAL8DASIAAhEBAxEB/8QAHAAAAQUBAQEAAAAAAAAAAAAAAAEDBQYHBAII/8QAURAAAQMDAgMDBwULCAcJAAAAAQIDBAAFEQYhBxIxE0FRFBUiYXGBkTKCobHRFhckQkNSkpOiwdIjM0ViY3LC4SZEU1RVlLI1NnN0hMPi8PH/xAAZAQADAQEBAAAAAAAAAAAAAAAAAQIDBAX/xAAjEQADAAEEAgMAAwAAAAAAAAAAAQIRAxIhMUFREyIyBCNh/9oADAMBAAIRAxEAPwDcaKKKAAUlLSUAFFFGaACiiigApaSigBaKKKACvORXquC8TxbLdJmqacdDDZWUN9SBSYd8FZ1tqifZX2mrUIDqg2VOpkqUCnwOwxjr1ql2XjkgyEtXu18jZXyl+K5zBIzjPKcZFRa3HLsuY8++l5MxRcwslQRnfkye5OcD2VSb1aGYsMPso7NWVBW2x/yrm09bdblnoav8Tbpqkj6rhyWZcdqRHcDjTqAtCx0IPQ10VUuFsKVA0FZ487mDwZKilXVIUoqSn3AirZXUeeFLSUUZAKKKKAFpKKKAFooooAKKKKACiikoAWkopaQCUtFFABRRSGgAzXHdYyptulRWylK3mlIBUMgEjG9dLiwhBUogADJJNVZWqFvqX5OEJShakHJzuMd/vqapLsuJbfBm110teNO+TtuNtupkLLaSyrIyB3+G1WKw6UiSzGN3KFJbcSvs0j5WNwD6s1YFTHJakqfVzgHKcjpT7bgSQrA29VcmJVZSO16uo42NlqQAEgDAAG2K91X49wdbSfSBSD0NSkSamQeXorHSuqbTOOtNo7KKQUtaGYUUUUAFFFFACZoJqsau1rbtKPRm7g1IcMhKlILSMgYx18OtVtfGawJB/BJx+Yn7altJ4KU0+kX243OLbkoVMe7MLJCdic0kC6xLjzmG92nJjm2xjNZrcNZQ9WBpVvYkNJj55u1AGc4xjB9VEbVsTRzJkz2X3kSFdilLAGytzvk+ANGRYecGsc1GazP78Vo5ebzZcMY70p+2mzxotAGRabj+x/FU/JJfxX6NQzilzWVK42WodLPcT7S3/FTZ4223GRZZx+cj7aN6H8V+jWc0mayNXHCCkZFkmfOWgfvplXHSMPk2N/3vJp5RPx0bFmjNYuvjs2BlFhWT65Ax9VNK47OdUadz7ZX/AMaeQ+NmicQL15psqg1LRHkPeihSkFR9wHfWaW+4LixWnH1Fbj75PMds7Yz9FQOqOJsrUame1tvk6EHIQl3mB/ZqCm6nckGKBGLbcfIxz/KPifp+NZXyzfTnajZ7bOQ8NjUl2oxWHx9azYyk8rAPqKqmG+KEtKQFWtpRA+UXj9lZbH4NezWkOb+qnoNxbauSGUn0+XmO+wTnFZH99KYRjzSx+uP2VyJ4hzEz1yxbmDzADsys7Y8FYp4YYTR9Kj1VzzZrcNpK3MkKVyjHjWGo44XSMyhHmaIoJTjJfVn6qetvFeZqmezbpUCPGTzB1C2lqUSQRt08Ca6U8o4qna8G0Rbi3IeLSAQQnO9dorJntXO2q2Sbrb0syywvssKUeUnmwRt0IqDPGq+npaoA+eo0naQ503XRu1FYdG4x3195tBtkHClgHBVsPjW3NK52kKOxKQac0mFw57Mu42RrS6m0ru1xlQ93EtliMHivoTncYrLTC0mBvfbwoeq2oH+OtW43QrbLhWlV2u5tqUPOBCkxFv8AOSkZGEkYrKkWzS+MDWa/dY3f4qTkqKx2T2lI9oUmUzaJtwfC0gOKkR0slHXBSQTT2rmra5bIzV1dnoaRIHIqI0hxalcpHpcxAG2a5tOwbO2mS1AvTt0Q6kB0GGuNyDuxknOd67dRxrLIgsovd0etrKH8tuMx1PFSuU+iQPVmlzglv7ZK55LpwIwJeoSPERo+/wC3XlUbTCQCqTqPB/sI38VdqIGiEpx91t1I7sWxf2UeQ6GzkaovOfHzcr7Ky20dSuDhMbS4xl7Ue/8AZRh/ipPJ9KqVy9pqMq/uxhXeYmgwrJ1Jelnx83n96aUN6DQCBf73v3i3jP1UYoe7TItTelEk8w1GfXzxh+6vDg0kR6UfUh9smMP8FSKo/Dwk9pe9QH2Q0j91NqZ4cgYN11Mv1JjNj6xWiTM6qP8ASOS3pMnCIeoSf609gf8At0zJGnuzW3GhXNDuMJcduCFhJ/uhsZ+NSod4cMjAVql319kwP3ioy8ytNLW2mx+dG2wPT8saQST3Y5T9dS9xU7SLcZZwSh5frwRTjzMdRHYqfSjG/MsKJPwFdFofsLUhxV4RcHmuTDYiBCDzeJ5j0pia/bVrJgty0NeDvKSKWGVmRkMRz+M9k+ynBGZAzzu+/FNdrHHQOZHso8ob2A7X6KTVFZn0PIZaGSVukAZKdhn30+65ACypEN1KCByt9uo79++O+uFS0E+gVpPrANdMiTbjbo7bEaSiclRLry3QpK09wCe40KX7E6nwjobuun2Ae30yX+7e5Op+oVJabuNllX6Ai36f8heDoUXUzXHcjw5Vbf8A5UFa5dlalc94gSZjBT8lp/szn21YrLP0w7eoCbJZpkOWH0ntXZfaDl7xit56OPU/Re9RTbY3Y57bsVua2yUF6OHVNdSMEqTvVDTctOEn/Q9o+s3Z/wCyr1fZMJNpl+XRnJEccpcbad7NSjzbelVK856QJx9zlyJHjcjWddm2j+R6DdNPpks8mj20kuJAV50fVg8w7jX0o1/NIwMDlG3hXzZEuOlVyWOz03NCg4kJUu4qIByN8V9JtY7JGBgcowKqCdbwU3iZoyRrGBBjxZbUZyM8pwqcQVBQKSMbGs/TwOuv/Hog/wDTq/irZLxebbZYyZF1msRWlK5EqdXgFWM4HicA1WlcTdOdoUtyecA/LBSAfiarKMlu8FDRoWXo11JlXBmX5Vsns2ynkI9pOete0aMkaut6be1cEsqjOh0vPN85VsRjAI/O+iprVmqLffjDFvc5y0VFfpA4zjHQ0mkL3EspfkznAhpR7MKUoAZ2ON6Mi5yRKOCVxSN9QRf+UV/HXocE54OTf43/ACZ/jq/p19YDv5azj/xE/bXsa8093z2APW6n7an6myeojPDwOmE5+6COPZCP8dKOBj5/nNQIz/ViY+tVaArX+nR/SMf9YKb++Jpn/iUf9YKMwL+1lF+8WcYVqA5/8uPtoHApHffl/qBV3c4k6aQP+0o/6YplXE/TKdhcGD7HBTzImtQpyuBcdCSpd/cCQMkllOwrKl2jMwx4jinwpag0oDdQBwD79vjWp6o4gN3tqRCTd4cO3rQU/gr+XnPDKiMJHjgE+uqdbbnp+xyLbLhLflS4zqVvoflNllwY35cJBGDgj2b1NZKhYXJbjwUYZtglSLy+mSGgpSA2jlCj3dOlZ/M0q9EmuxnXvSTgIIHWtVPF6wXGM4xMZkxknYjAc5h6uX/7tVVlOWu/z0qs93Ac5tmZCClZHv61N1jouJpfopydOqypKn18w2KeTcGhzTnIElTzhKlY+T0rVV2WJ2/lAfSFuJIc5uhPcR4UzebbGZi9sZMZltCclbyuUdKxd0abTLXLEGwSH1nr1SKt2hOHMLU9kuM2TKkiTGeU0021y4UQgKHr/GqIn3KGodiJjQSk5S4lJIPj7qlNH8RkaOjvRI8Via284XnVl0tqK8ADHUAYHhV6dNvkm5eOCr6bstqm3liJeX3mm1uhrY8pznGM9K0zUHDWy6SjRbpbXpS30ym2wHF5BBO9ZJebizNuL8toNsoefW92QVnk5lE4B9Wat8TXtzv0eLZpkhp5tC21JUWyFgp7yrOD8K2lsxuV2i7WmxW6+y3oMhKm0zBzOra9FR5em9S44N6ZKiouz8n+2/yqtwr6dPuKuhbS4GEEFK1co323Ndg40s/7nH/Xn7KdOV2TCtr6snGuEOmmXkOIXOKkKChl/O4OfCtCSkJSEjoBisys/F63TpbUaTGKFOrCEKZXzjJIG4OPGtNB2py0+hWqX6Iu+6fteoY7Ue8RESmml86Ur7lYxn4E1Cfe00eP6DjfCrhSUyDKtaaZsunfIl2eA3ELylJcLe3MANgagE2b7oLe1bUBIW9NT6RGQMDr8M1dOLW0e2K6fyyh9FRPDcpcu6QN+UrUPbgChk55LHauG2m4kFtmXb2ZryR6b7qBlZ9ldn3v9J91hhfq6sopaWDTfXsrQ0DpMf0BB/V0v3BaT7rBA97Qqy0UYDfXsridEaWZ9JFigp9YaxWcXXV3DmFJdYi6UVMcbUUqcRGQhBUCQRzKOTuOuK2Z/dpfsr5MlNqVLkE9O3cGPnGk+Bp1XksDWskP3VQj6UtCIoXnsjGBXyE7ZVnGcCr/AGC7afuV7i2xWmISTI/H7FI5DjPTfNZRZmSZr2MjlbbP7Rq+6PRjW9rVjHpEfQalv7F7eGXfXWm7NH0hdHo1qiNuts8yFIaAIwR31kWl7S1dbvCheToV27yUqykHCQdz7gK37VjAk6ZurKvkqirz8P8AKsy4OW4OXx+Yr0vJ2SArl6cxxgfXStLcgintZqMmxQH0kdiG/At7VzTNK2qdaVW+ZGbeSpJHaKQOcE94PdU7QRV7F6Mt9ezAIkVFpub0B9hh5DThSFKaSTgHFaxpaNap0D0rfDK2zg5YR0PuqhcSrBNZ1K5PjRHlw5CUrW40kq5FdDnHxp7hjeXId983S3DiQnCef84bisVmbOinug1EWe2D+jYfujo+ysy4j6WgWm5tXuCwEKlrKHUJwEhQAwQO7Ybitb61TOKrYVp9hR/Fkox7810nMVvQfI9fGUOpC0lKshQBB2rUkxI4+THaA8AgVlXD7/vGx/dV9Va3SwJDYjtJPotNj2JFOUtFMYlFLXkmgDPeMIJg20J69srb5tQnCwlN8UF7EoXj4CneJl4L9+8hOA1DQPaVKAJ+jH01FWCWqHOjPsLKDzjfI7zuKRPk2tNL303zpH46fjS9ojvWn9IUFDgpaa7ZodXUD2qFIZDQ/LN/pCjDA9O7tr9hr5blNfhD+B+WWf2jX0+5IY5FZfbGx3KxXzNdVKhz5TLrEjmS8sZ7IlKhzHBChtio1E8cGmk0nyFnRmXMx+LHZ/6jVu0e5nXVqR/XP/SaqdlU6ZM5Tcd1YU22gYQQMpUSdzVv0HEkfdjFmzWm2Wm+YjLh9HY4Oe+oU06yW7lJo1LW0sQtI3h/bIiOJAzjJIwPrrK+BM3sr1NjKKj27ICQpzm5eUk/TmtD4hFi5aSnwWHWXHJCQhOTzcpznOPVWbcN9NTLTqVia/OabQ2orXlHKCnGMda1c5eTJWlLRu4pa4fOkEf64z+kKDdoA/1tn9KmQdqgAn1V8+8VeVrVz021vpQ40UnnSrZtwd47vCtzN3t/fMb8etYrq7SxlXacqHcHCy+6pweikpBPfj40qls007UvJrmiNQN6l05FuCCntSnkfSk5CXBsofGo7iaA7Yo7PMApyW2E599QvCsRtNWSTBlzFEl7tAp0gZyADgAerv8AGuDixeoz67WqE8HC2pSlcudjtinhkZRIaMs7sK9MvuqGMKAHurSQay+NqJhoxn0LPN6KlH660EXiBk/y4O/hSWQJCimY0pmSkqZcCh6u6nqoDmfmx2SUuPJSr41BSRFdK3VT1qV1wEmu5yxpWrmW8Se/ao96xyAshoEp8c0E8maXyxvS7u++26T2quqt6nbFpSH2YXdJZCk45EpTkCrhE0+srJfASK7fMDJ/KKp5J2sg02m0JGPLndtvk0otdn/3x79GpvzAz/tFUCwMD8os0ZKIXzZZ++Y8fm0ebbL3ynj82psWGP8AnKpfMMf85fxoyGCDNssXe88T48leTa7B3uPn5tT/AJijfnL+NHmKL/W+NIWCrv2e04JjPuJPcFN1xuQEtkBJCx7MVdhY4g/P+NHmSJ4K+NPIbSpJiwDEcCkOJkD5JzlJrhMUDu2q6SrE2W/wckK8DvUW/an2Tu0SPEb08icsgPJfVS+S7dKkS0QTkdKXs8jYUgI3yWl8lqSbZK+iTXQ3bpDnyGFn3UDwRcuNFLLKWGVBfL/KFR2Jrlas1ufDqLgyXELSQEjxq52+yICeeUCT+aO6u3zNB/2R/SNIeDHpenVxnghp50tJ+SOboKvFpkw0xUplxytzpkHrUvM07lfNGX17lUR9PrBBcUhI7wN6BJPIke5wIq8sxVpJ6kKqahzGpbfO2T7D1ppNqhgAFkfE0+xEZjkllsJzQUh6jFFFAwoooqQCjNFFABRRRQAUUUUAFFFFMBKQpBBBzg0UUxEHKszvMS0Qodd9qYFnknYgD30UUwwSdutvkyudasnHTFSWMdKKKQw3paKKAEooooYBS0UUAf/Z"/>
          <p:cNvSpPr>
            <a:spLocks noChangeAspect="1" noChangeArrowheads="1"/>
          </p:cNvSpPr>
          <p:nvPr/>
        </p:nvSpPr>
        <p:spPr bwMode="auto">
          <a:xfrm>
            <a:off x="215900" y="-431800"/>
            <a:ext cx="1685925" cy="1200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3320" name="Picture 8" descr="http://t2.gstatic.com/images?q=tbn:ANd9GcTotpIrE3oRlEJVY7bVj1-09VEQZt62__duEoVN5VBiQvlPinmpr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5575" y="818718"/>
            <a:ext cx="2209800" cy="1571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Class Expectations</a:t>
            </a:r>
            <a:endParaRPr lang="en-US" sz="6000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400" dirty="0" smtClean="0"/>
              <a:t>Start Date - Today</a:t>
            </a:r>
            <a:endParaRPr lang="en-US" sz="44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2590800"/>
            <a:ext cx="5181600" cy="396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</a:t>
            </a:r>
            <a:r>
              <a:rPr lang="en-US" dirty="0" smtClean="0"/>
              <a:t>Concerns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Daily Supplies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Textbook</a:t>
            </a:r>
          </a:p>
          <a:p>
            <a:r>
              <a:rPr lang="en-US" dirty="0" smtClean="0"/>
              <a:t>Pencil/</a:t>
            </a:r>
            <a:r>
              <a:rPr lang="en-US" dirty="0" smtClean="0"/>
              <a:t>Pen </a:t>
            </a:r>
            <a:r>
              <a:rPr lang="en-US" dirty="0" smtClean="0"/>
              <a:t>(</a:t>
            </a:r>
            <a:r>
              <a:rPr lang="en-US" u="sng" dirty="0" smtClean="0"/>
              <a:t>Black or Blue Ink Only</a:t>
            </a:r>
            <a:r>
              <a:rPr lang="en-US" dirty="0" smtClean="0"/>
              <a:t>) </a:t>
            </a:r>
            <a:endParaRPr lang="en-US" dirty="0" smtClean="0"/>
          </a:p>
          <a:p>
            <a:r>
              <a:rPr lang="en-US" dirty="0" smtClean="0"/>
              <a:t>Calculator</a:t>
            </a:r>
          </a:p>
          <a:p>
            <a:r>
              <a:rPr lang="en-US" dirty="0" smtClean="0"/>
              <a:t>Paper</a:t>
            </a:r>
          </a:p>
          <a:p>
            <a:r>
              <a:rPr lang="en-US" dirty="0" smtClean="0"/>
              <a:t>Assignments</a:t>
            </a:r>
            <a:endParaRPr lang="en-US" b="1" dirty="0" smtClean="0">
              <a:solidFill>
                <a:srgbClr val="C00000"/>
              </a:solidFill>
            </a:endParaRPr>
          </a:p>
          <a:p>
            <a:pPr marL="0" indent="0">
              <a:buNone/>
            </a:pPr>
            <a:r>
              <a:rPr lang="en-US" b="1" dirty="0" smtClean="0">
                <a:solidFill>
                  <a:srgbClr val="C00000"/>
                </a:solidFill>
              </a:rPr>
              <a:t>Never </a:t>
            </a:r>
            <a:r>
              <a:rPr lang="en-US" b="1" dirty="0" smtClean="0">
                <a:solidFill>
                  <a:srgbClr val="C00000"/>
                </a:solidFill>
              </a:rPr>
              <a:t>leave any of your materials in class, class materials belong in your own locker</a:t>
            </a:r>
            <a:r>
              <a:rPr lang="en-US" dirty="0" smtClean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First Assignments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Read the Class Expectations online. Both you </a:t>
            </a:r>
            <a:r>
              <a:rPr lang="en-US" b="1" dirty="0" smtClean="0"/>
              <a:t>and</a:t>
            </a:r>
            <a:r>
              <a:rPr lang="en-US" dirty="0" smtClean="0"/>
              <a:t> your parent/guardian  are to send me an email.</a:t>
            </a:r>
          </a:p>
          <a:p>
            <a:pPr lvl="1"/>
            <a:r>
              <a:rPr lang="en-US" sz="3200" dirty="0" smtClean="0"/>
              <a:t>Subject: </a:t>
            </a:r>
            <a:r>
              <a:rPr lang="en-US" sz="3200" b="1" dirty="0" smtClean="0"/>
              <a:t>Student name</a:t>
            </a:r>
          </a:p>
          <a:p>
            <a:pPr lvl="1"/>
            <a:r>
              <a:rPr lang="en-US" sz="3200" dirty="0" smtClean="0"/>
              <a:t>Body: Identify whether you are the student or guardian and state you have read the class expectations</a:t>
            </a:r>
            <a:endParaRPr lang="en-US" sz="3200" dirty="0"/>
          </a:p>
        </p:txBody>
      </p:sp>
      <p:sp>
        <p:nvSpPr>
          <p:cNvPr id="4" name="Rectangle 3"/>
          <p:cNvSpPr/>
          <p:nvPr/>
        </p:nvSpPr>
        <p:spPr>
          <a:xfrm>
            <a:off x="533400" y="5437909"/>
            <a:ext cx="80772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 smtClean="0">
                <a:solidFill>
                  <a:srgbClr val="C00000"/>
                </a:solidFill>
              </a:rPr>
              <a:t>This means I should get 2 emails per student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1025472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“Everything,  Everyday”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Students </a:t>
            </a:r>
            <a:r>
              <a:rPr lang="en-US" u="sng" dirty="0" smtClean="0"/>
              <a:t>must</a:t>
            </a:r>
            <a:r>
              <a:rPr lang="en-US" dirty="0" smtClean="0"/>
              <a:t> be prepared for instruction everyday with their materials.  </a:t>
            </a:r>
          </a:p>
          <a:p>
            <a:r>
              <a:rPr lang="en-US" dirty="0" smtClean="0"/>
              <a:t>Students </a:t>
            </a:r>
            <a:r>
              <a:rPr lang="en-US" u="sng" dirty="0" smtClean="0"/>
              <a:t>will not </a:t>
            </a:r>
            <a:r>
              <a:rPr lang="en-US" dirty="0" smtClean="0"/>
              <a:t>be allowed to go to lockers to retrieve what they did not bring.</a:t>
            </a:r>
          </a:p>
          <a:p>
            <a:r>
              <a:rPr lang="en-US" dirty="0" smtClean="0"/>
              <a:t>Students </a:t>
            </a:r>
            <a:r>
              <a:rPr lang="en-US" u="sng" dirty="0" smtClean="0"/>
              <a:t>will not </a:t>
            </a:r>
            <a:r>
              <a:rPr lang="en-US" dirty="0" smtClean="0"/>
              <a:t>pass materials around to be shared by other students.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Student Readiness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30763"/>
          </a:xfrm>
        </p:spPr>
        <p:txBody>
          <a:bodyPr>
            <a:normAutofit/>
          </a:bodyPr>
          <a:lstStyle/>
          <a:p>
            <a:r>
              <a:rPr lang="en-US" dirty="0" smtClean="0"/>
              <a:t>Students are to make every effort to be in their assigned seat when the tardy bell rings</a:t>
            </a:r>
            <a:r>
              <a:rPr lang="en-US" dirty="0" smtClean="0"/>
              <a:t>.</a:t>
            </a:r>
          </a:p>
          <a:p>
            <a:pPr lvl="1"/>
            <a:r>
              <a:rPr lang="en-US" sz="3200" dirty="0" smtClean="0">
                <a:solidFill>
                  <a:srgbClr val="FF0000"/>
                </a:solidFill>
              </a:rPr>
              <a:t>Not running through the door</a:t>
            </a:r>
            <a:endParaRPr lang="en-US" sz="3200" dirty="0" smtClean="0">
              <a:solidFill>
                <a:srgbClr val="FF0000"/>
              </a:solidFill>
            </a:endParaRPr>
          </a:p>
          <a:p>
            <a:r>
              <a:rPr lang="en-US" dirty="0" smtClean="0"/>
              <a:t>Students will not receive daily points (bell  ringers) if they are not prepared for the lesson at the start of the class period.</a:t>
            </a:r>
            <a:endParaRPr lang="en-US" dirty="0"/>
          </a:p>
          <a:p>
            <a:r>
              <a:rPr lang="en-US" dirty="0" smtClean="0"/>
              <a:t>If you are absent, check </a:t>
            </a:r>
            <a:r>
              <a:rPr lang="en-US" dirty="0"/>
              <a:t>the assignment sheet </a:t>
            </a:r>
            <a:r>
              <a:rPr lang="en-US" dirty="0" smtClean="0"/>
              <a:t>for </a:t>
            </a:r>
            <a:r>
              <a:rPr lang="en-US" dirty="0" smtClean="0"/>
              <a:t>your assignments.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Tardy Policy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8686800" cy="4525963"/>
          </a:xfrm>
        </p:spPr>
        <p:txBody>
          <a:bodyPr/>
          <a:lstStyle/>
          <a:p>
            <a:r>
              <a:rPr lang="en-US" dirty="0" smtClean="0"/>
              <a:t>If you are not in your seat ready for instruction at the sound of the bell you are considered tardy.</a:t>
            </a:r>
          </a:p>
          <a:p>
            <a:r>
              <a:rPr lang="en-US" dirty="0" smtClean="0"/>
              <a:t>Tardy 1 – Phone call home</a:t>
            </a:r>
          </a:p>
          <a:p>
            <a:r>
              <a:rPr lang="en-US" dirty="0" smtClean="0"/>
              <a:t>Tardy 2 – Phone call home, dean’s detention.</a:t>
            </a:r>
          </a:p>
          <a:p>
            <a:r>
              <a:rPr lang="en-US" dirty="0" smtClean="0"/>
              <a:t>Tardy 3 – In-School suspension.</a:t>
            </a:r>
          </a:p>
          <a:p>
            <a:r>
              <a:rPr lang="en-US" dirty="0" smtClean="0"/>
              <a:t>Tardy 4 – Suspension, or possible removal from class with a failing grade.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Cellular Devices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30763"/>
          </a:xfrm>
        </p:spPr>
        <p:txBody>
          <a:bodyPr>
            <a:normAutofit/>
          </a:bodyPr>
          <a:lstStyle/>
          <a:p>
            <a:r>
              <a:rPr lang="en-US" dirty="0" smtClean="0"/>
              <a:t>If it becomes </a:t>
            </a:r>
            <a:r>
              <a:rPr lang="en-US" dirty="0" smtClean="0"/>
              <a:t>visible or audible, </a:t>
            </a:r>
            <a:r>
              <a:rPr lang="en-US" dirty="0" smtClean="0"/>
              <a:t>it gets taken away.</a:t>
            </a:r>
          </a:p>
          <a:p>
            <a:r>
              <a:rPr lang="en-US" dirty="0" smtClean="0"/>
              <a:t>Phones or </a:t>
            </a:r>
            <a:r>
              <a:rPr lang="en-US" dirty="0" err="1" smtClean="0"/>
              <a:t>Ipods</a:t>
            </a:r>
            <a:endParaRPr lang="en-US" dirty="0" smtClean="0"/>
          </a:p>
          <a:p>
            <a:r>
              <a:rPr lang="en-US" dirty="0" smtClean="0"/>
              <a:t>Not </a:t>
            </a:r>
            <a:r>
              <a:rPr lang="en-US" dirty="0" smtClean="0"/>
              <a:t>to be seen </a:t>
            </a:r>
            <a:r>
              <a:rPr lang="en-US" dirty="0" smtClean="0"/>
              <a:t>or heard by </a:t>
            </a:r>
            <a:r>
              <a:rPr lang="en-US" dirty="0" smtClean="0"/>
              <a:t>me in class </a:t>
            </a:r>
            <a:r>
              <a:rPr lang="en-US" dirty="0" smtClean="0"/>
              <a:t>unless instructed.  </a:t>
            </a:r>
            <a:r>
              <a:rPr lang="en-US" dirty="0" smtClean="0"/>
              <a:t>This includes “charging” devices.</a:t>
            </a:r>
          </a:p>
          <a:p>
            <a:r>
              <a:rPr lang="en-US" dirty="0" smtClean="0"/>
              <a:t>You have a choice </a:t>
            </a:r>
            <a:r>
              <a:rPr lang="en-US" dirty="0" smtClean="0"/>
              <a:t>of relinquishing it when requested, </a:t>
            </a:r>
            <a:r>
              <a:rPr lang="en-US" dirty="0" smtClean="0"/>
              <a:t>or refusing to do so resulting in a suspension</a:t>
            </a:r>
            <a:r>
              <a:rPr lang="en-US" dirty="0" smtClean="0"/>
              <a:t>.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Absences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</p:spPr>
        <p:txBody>
          <a:bodyPr/>
          <a:lstStyle/>
          <a:p>
            <a:r>
              <a:rPr lang="en-US" dirty="0" smtClean="0"/>
              <a:t>Being absent </a:t>
            </a:r>
            <a:r>
              <a:rPr lang="en-US" b="1" u="sng" dirty="0" smtClean="0"/>
              <a:t>does not </a:t>
            </a:r>
            <a:r>
              <a:rPr lang="en-US" dirty="0" smtClean="0"/>
              <a:t>excuse you from material covered in class.</a:t>
            </a:r>
          </a:p>
          <a:p>
            <a:r>
              <a:rPr lang="en-US" dirty="0" smtClean="0"/>
              <a:t>Being absent </a:t>
            </a:r>
            <a:r>
              <a:rPr lang="en-US" b="1" u="sng" dirty="0" smtClean="0"/>
              <a:t>does not </a:t>
            </a:r>
            <a:r>
              <a:rPr lang="en-US" dirty="0" smtClean="0"/>
              <a:t>grant </a:t>
            </a:r>
            <a:r>
              <a:rPr lang="en-US" dirty="0" smtClean="0"/>
              <a:t>you extra </a:t>
            </a:r>
            <a:r>
              <a:rPr lang="en-US" dirty="0" smtClean="0"/>
              <a:t>time to complete assignments.</a:t>
            </a:r>
          </a:p>
          <a:p>
            <a:r>
              <a:rPr lang="en-US" dirty="0" smtClean="0"/>
              <a:t>Excused vs. unexcused absences are determined by the dean’s office</a:t>
            </a:r>
            <a:r>
              <a:rPr lang="en-US" dirty="0" smtClean="0"/>
              <a:t>.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1602</TotalTime>
  <Words>1330</Words>
  <Application>Microsoft Office PowerPoint</Application>
  <PresentationFormat>On-screen Show (4:3)</PresentationFormat>
  <Paragraphs>145</Paragraphs>
  <Slides>29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0" baseType="lpstr">
      <vt:lpstr>Office Theme</vt:lpstr>
      <vt:lpstr>Welcome 2012 - 2013</vt:lpstr>
      <vt:lpstr>Paperwork / Housekeeping</vt:lpstr>
      <vt:lpstr>Daily Supplies</vt:lpstr>
      <vt:lpstr>First Assignments</vt:lpstr>
      <vt:lpstr>“Everything,  Everyday”</vt:lpstr>
      <vt:lpstr>Student Readiness</vt:lpstr>
      <vt:lpstr>Tardy Policy</vt:lpstr>
      <vt:lpstr>Cellular Devices</vt:lpstr>
      <vt:lpstr>Absences</vt:lpstr>
      <vt:lpstr>Testing Guidelines</vt:lpstr>
      <vt:lpstr>Homework</vt:lpstr>
      <vt:lpstr>Assignment Responsibilities</vt:lpstr>
      <vt:lpstr>Bell Ringers</vt:lpstr>
      <vt:lpstr>Suspensions</vt:lpstr>
      <vt:lpstr>Credits</vt:lpstr>
      <vt:lpstr>Make Up Work</vt:lpstr>
      <vt:lpstr>Class Period</vt:lpstr>
      <vt:lpstr>Audio / Visual Presentations</vt:lpstr>
      <vt:lpstr>Mannerisms</vt:lpstr>
      <vt:lpstr>Maturity</vt:lpstr>
      <vt:lpstr>Being Mature</vt:lpstr>
      <vt:lpstr>Miscellaneous</vt:lpstr>
      <vt:lpstr>Announcements</vt:lpstr>
      <vt:lpstr>Power-school</vt:lpstr>
      <vt:lpstr>DO NOT FAIL YOUR PARENTS</vt:lpstr>
      <vt:lpstr>Smart Behaviors</vt:lpstr>
      <vt:lpstr>Famous Quotes</vt:lpstr>
      <vt:lpstr>Class Expectations</vt:lpstr>
      <vt:lpstr>Other Concerns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Paperwork / Housekeeping</dc:title>
  <dc:creator>Carl Webb</dc:creator>
  <cp:lastModifiedBy>Sheila</cp:lastModifiedBy>
  <cp:revision>75</cp:revision>
  <cp:lastPrinted>2011-12-20T16:28:38Z</cp:lastPrinted>
  <dcterms:created xsi:type="dcterms:W3CDTF">2011-04-18T19:50:12Z</dcterms:created>
  <dcterms:modified xsi:type="dcterms:W3CDTF">2012-08-21T03:26:18Z</dcterms:modified>
</cp:coreProperties>
</file>